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256" r:id="rId4"/>
    <p:sldId id="259" r:id="rId5"/>
    <p:sldId id="261" r:id="rId6"/>
    <p:sldId id="260" r:id="rId7"/>
    <p:sldId id="258" r:id="rId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vsnitt" id="{05F5F0C8-4BF8-46B3-9207-ACF4986F4776}">
          <p14:sldIdLst>
            <p14:sldId id="256"/>
            <p14:sldId id="259"/>
            <p14:sldId id="261"/>
            <p14:sldId id="260"/>
            <p14:sldId id="2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4" autoAdjust="0"/>
    <p:restoredTop sz="94660"/>
  </p:normalViewPr>
  <p:slideViewPr>
    <p:cSldViewPr snapToGrid="0" showGuides="1">
      <p:cViewPr varScale="1">
        <p:scale>
          <a:sx n="85" d="100"/>
          <a:sy n="85" d="100"/>
        </p:scale>
        <p:origin x="451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t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C858E219-4E6D-4932-AA5D-6A3481107E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9" t="28708"/>
          <a:stretch/>
        </p:blipFill>
        <p:spPr>
          <a:xfrm>
            <a:off x="-1" y="0"/>
            <a:ext cx="4121077" cy="3428998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7B7BA672-CB4E-4C09-A9A5-C5188FAC78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5644" y="2493628"/>
            <a:ext cx="5599074" cy="1311128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Rubrik på en eller </a:t>
            </a:r>
            <a:br>
              <a:rPr lang="sv-SE" dirty="0"/>
            </a:br>
            <a:r>
              <a:rPr lang="sv-SE" dirty="0"/>
              <a:t>två rader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7CDCF15-ABC8-4682-83AF-D8634F151B6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5645" y="3804757"/>
            <a:ext cx="5599074" cy="645902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Underrubrik/Namn, Datum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96C12B1-FAC5-408C-938E-5A34ADECC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61A35B-5759-402D-A031-2298209AB0E2}" type="datetimeFigureOut">
              <a:rPr lang="sv-SE" smtClean="0"/>
              <a:t>2020-02-25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2AF2A56-066C-474D-9C57-F10EE75EA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B080D49-24A8-48AD-B084-47F2DB775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95FCE1-8E5F-4560-B29E-7FB78EB7A839}" type="slidenum">
              <a:rPr lang="sv-SE" smtClean="0"/>
              <a:t>‹#›</a:t>
            </a:fld>
            <a:endParaRPr lang="sv-SE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C45BB37F-78FC-4AA5-BA09-60B3473C57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872" y="6056300"/>
            <a:ext cx="1667528" cy="48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4113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vsnit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7BA672-CB4E-4C09-A9A5-C5188FAC78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5644" y="2494800"/>
            <a:ext cx="5599074" cy="1311128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Kapitelrubrik på en eller två rader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96C12B1-FAC5-408C-938E-5A34ADECC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1A35B-5759-402D-A031-2298209AB0E2}" type="datetimeFigureOut">
              <a:rPr lang="sv-SE" smtClean="0"/>
              <a:t>2020-02-25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2AF2A56-066C-474D-9C57-F10EE75EA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B080D49-24A8-48AD-B084-47F2DB775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FCE1-8E5F-4560-B29E-7FB78EB7A839}" type="slidenum">
              <a:rPr lang="sv-SE" smtClean="0"/>
              <a:t>‹#›</a:t>
            </a:fld>
            <a:endParaRPr lang="sv-SE"/>
          </a:p>
        </p:txBody>
      </p:sp>
      <p:sp>
        <p:nvSpPr>
          <p:cNvPr id="11" name="Underrubrik 2">
            <a:extLst>
              <a:ext uri="{FF2B5EF4-FFF2-40B4-BE49-F238E27FC236}">
                <a16:creationId xmlns:a16="http://schemas.microsoft.com/office/drawing/2014/main" id="{4E603FF1-A2AA-4DFA-A81C-56517907015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5645" y="3804757"/>
            <a:ext cx="5599074" cy="645902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4654C601-3316-4300-8504-A56E141014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9" t="28708"/>
          <a:stretch/>
        </p:blipFill>
        <p:spPr>
          <a:xfrm>
            <a:off x="0" y="0"/>
            <a:ext cx="4121077" cy="3428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7913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7BA672-CB4E-4C09-A9A5-C5188FAC78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16000" y="2433976"/>
            <a:ext cx="5760000" cy="1311128"/>
          </a:xfrm>
        </p:spPr>
        <p:txBody>
          <a:bodyPr anchor="ctr" anchorCtr="0">
            <a:noAutofit/>
          </a:bodyPr>
          <a:lstStyle>
            <a:lvl1pPr algn="l">
              <a:lnSpc>
                <a:spcPct val="100000"/>
              </a:lnSpc>
              <a:defRPr sz="4400" b="1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Rubrik på en eller </a:t>
            </a:r>
            <a:br>
              <a:rPr lang="sv-SE" dirty="0"/>
            </a:br>
            <a:r>
              <a:rPr lang="sv-SE" dirty="0"/>
              <a:t>två rader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96C12B1-FAC5-408C-938E-5A34ADECC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1A35B-5759-402D-A031-2298209AB0E2}" type="datetimeFigureOut">
              <a:rPr lang="sv-SE" smtClean="0"/>
              <a:t>2020-02-25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2AF2A56-066C-474D-9C57-F10EE75EA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B080D49-24A8-48AD-B084-47F2DB775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FCE1-8E5F-4560-B29E-7FB78EB7A839}" type="slidenum">
              <a:rPr lang="sv-SE" smtClean="0"/>
              <a:t>‹#›</a:t>
            </a:fld>
            <a:endParaRPr lang="sv-SE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FFF31AE7-D880-407A-9C88-13783A4EC040}"/>
              </a:ext>
            </a:extLst>
          </p:cNvPr>
          <p:cNvSpPr/>
          <p:nvPr/>
        </p:nvSpPr>
        <p:spPr>
          <a:xfrm>
            <a:off x="1" y="0"/>
            <a:ext cx="345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717048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A735114-FF72-44A1-A510-3F846FC92C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96809" y="972000"/>
            <a:ext cx="7200000" cy="1325563"/>
          </a:xfrm>
        </p:spPr>
        <p:txBody>
          <a:bodyPr anchor="b" anchorCtr="0">
            <a:noAutofit/>
          </a:bodyPr>
          <a:lstStyle>
            <a:lvl1pPr>
              <a:defRPr sz="3600"/>
            </a:lvl1pPr>
          </a:lstStyle>
          <a:p>
            <a:r>
              <a:rPr lang="sv-SE" dirty="0"/>
              <a:t>Rubrik på en eller två rader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38FA8A6-E8AD-49AE-8A02-8E0135A4D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1A35B-5759-402D-A031-2298209AB0E2}" type="datetimeFigureOut">
              <a:rPr lang="sv-SE" smtClean="0"/>
              <a:t>2020-02-25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128B042-CD46-459F-B15F-9CD51445A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212B9B4-3EFB-4D25-A6FF-2C335D0EA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FCE1-8E5F-4560-B29E-7FB78EB7A839}" type="slidenum">
              <a:rPr lang="sv-SE" smtClean="0"/>
              <a:t>‹#›</a:t>
            </a:fld>
            <a:endParaRPr lang="sv-SE"/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F2074D27-2532-4EB4-AA8D-F347C8462D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96809" y="2482850"/>
            <a:ext cx="7200000" cy="3240000"/>
          </a:xfrm>
        </p:spPr>
        <p:txBody>
          <a:bodyPr>
            <a:noAutofit/>
          </a:bodyPr>
          <a:lstStyle/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EE3DB552-76B5-45DA-A7BF-518537E75530}"/>
              </a:ext>
            </a:extLst>
          </p:cNvPr>
          <p:cNvSpPr/>
          <p:nvPr/>
        </p:nvSpPr>
        <p:spPr>
          <a:xfrm>
            <a:off x="1" y="0"/>
            <a:ext cx="345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39770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En rubrik och 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B5948AE-B8A7-4000-B08D-FD08594BF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73496" y="972000"/>
            <a:ext cx="8640000" cy="1325563"/>
          </a:xfrm>
        </p:spPr>
        <p:txBody>
          <a:bodyPr anchor="b" anchorCtr="0">
            <a:noAutofit/>
          </a:bodyPr>
          <a:lstStyle>
            <a:lvl1pPr>
              <a:defRPr sz="3600"/>
            </a:lvl1pPr>
          </a:lstStyle>
          <a:p>
            <a:r>
              <a:rPr lang="sv-SE" dirty="0"/>
              <a:t>Rubrik på en rad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392B27C-79B3-42A9-ADBC-D4CB29DF52F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773496" y="2484000"/>
            <a:ext cx="4140000" cy="3240000"/>
          </a:xfrm>
        </p:spPr>
        <p:txBody>
          <a:bodyPr>
            <a:noAutofit/>
          </a:bodyPr>
          <a:lstStyle>
            <a:lvl1pPr>
              <a:spcBef>
                <a:spcPts val="6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600"/>
            </a:lvl3pPr>
          </a:lstStyle>
          <a:p>
            <a:pPr lvl="0"/>
            <a:r>
              <a:rPr lang="sv-SE" dirty="0"/>
              <a:t>Lägg till innehåll eller skriv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1BFD846-89A8-413D-9B4E-79A0C286829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73496" y="2484000"/>
            <a:ext cx="4140000" cy="3240000"/>
          </a:xfrm>
        </p:spPr>
        <p:txBody>
          <a:bodyPr>
            <a:noAutofit/>
          </a:bodyPr>
          <a:lstStyle>
            <a:lvl1pPr>
              <a:spcBef>
                <a:spcPts val="6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600"/>
            </a:lvl3pPr>
          </a:lstStyle>
          <a:p>
            <a:pPr lvl="0"/>
            <a:r>
              <a:rPr lang="sv-SE" dirty="0"/>
              <a:t>Lägg till innehåll eller skriv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4278D66-6239-4120-87FD-AF687B658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1A35B-5759-402D-A031-2298209AB0E2}" type="datetimeFigureOut">
              <a:rPr lang="sv-SE" smtClean="0"/>
              <a:t>2020-02-25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1D86113-5BDD-4567-921A-D416519CF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640086D-4C59-4640-B415-83D1F560F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FCE1-8E5F-4560-B29E-7FB78EB7A839}" type="slidenum">
              <a:rPr lang="sv-SE" smtClean="0"/>
              <a:t>‹#›</a:t>
            </a:fld>
            <a:endParaRPr lang="sv-SE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5C430EC2-426A-4AEF-9877-11E250564623}"/>
              </a:ext>
            </a:extLst>
          </p:cNvPr>
          <p:cNvSpPr/>
          <p:nvPr/>
        </p:nvSpPr>
        <p:spPr>
          <a:xfrm>
            <a:off x="1" y="0"/>
            <a:ext cx="345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5571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 rubrik och två underrubri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82DF18E-7E8D-4A71-890C-3CFB232770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76809" y="1477692"/>
            <a:ext cx="4140001" cy="823912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Rubrik på en eller två rader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46B3D42-77C7-4FA8-AA30-92017FA612D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76809" y="1481733"/>
            <a:ext cx="4140000" cy="823912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Rubrik på en eller två rader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ACDCC492-7BCC-4ED9-B2C6-C005B30C5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1A35B-5759-402D-A031-2298209AB0E2}" type="datetimeFigureOut">
              <a:rPr lang="sv-SE" smtClean="0"/>
              <a:t>2020-02-25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2A9FDD7-8709-4118-8A52-E0DB7693F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9AC5545E-7744-463D-8795-8ACFFF917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FCE1-8E5F-4560-B29E-7FB78EB7A839}" type="slidenum">
              <a:rPr lang="sv-SE" smtClean="0"/>
              <a:t>‹#›</a:t>
            </a:fld>
            <a:endParaRPr lang="sv-SE"/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D01EF920-89B6-43FE-BC82-D3F3F4E246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76809" y="585044"/>
            <a:ext cx="8640000" cy="710252"/>
          </a:xfrm>
        </p:spPr>
        <p:txBody>
          <a:bodyPr anchor="b" anchorCtr="0">
            <a:noAutofit/>
          </a:bodyPr>
          <a:lstStyle>
            <a:lvl1pPr>
              <a:defRPr sz="3600"/>
            </a:lvl1pPr>
          </a:lstStyle>
          <a:p>
            <a:r>
              <a:rPr lang="sv-SE" dirty="0"/>
              <a:t>Rubrik på en rad</a:t>
            </a:r>
          </a:p>
        </p:txBody>
      </p:sp>
      <p:sp>
        <p:nvSpPr>
          <p:cNvPr id="11" name="Platshållare för innehåll 2">
            <a:extLst>
              <a:ext uri="{FF2B5EF4-FFF2-40B4-BE49-F238E27FC236}">
                <a16:creationId xmlns:a16="http://schemas.microsoft.com/office/drawing/2014/main" id="{D4D9B012-53D8-4F15-8B22-2FDE176255A1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1776809" y="2484000"/>
            <a:ext cx="4140000" cy="3240000"/>
          </a:xfrm>
        </p:spPr>
        <p:txBody>
          <a:bodyPr>
            <a:noAutofit/>
          </a:bodyPr>
          <a:lstStyle>
            <a:lvl1pPr>
              <a:spcBef>
                <a:spcPts val="6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600"/>
            </a:lvl3pPr>
          </a:lstStyle>
          <a:p>
            <a:pPr lvl="0"/>
            <a:r>
              <a:rPr lang="sv-SE" dirty="0"/>
              <a:t>Lägg till innehåll eller skriv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12" name="Platshållare för innehåll 3">
            <a:extLst>
              <a:ext uri="{FF2B5EF4-FFF2-40B4-BE49-F238E27FC236}">
                <a16:creationId xmlns:a16="http://schemas.microsoft.com/office/drawing/2014/main" id="{C670D3A9-CE21-4ECA-B331-6CD15F9616B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76809" y="2484000"/>
            <a:ext cx="4140000" cy="3240000"/>
          </a:xfrm>
        </p:spPr>
        <p:txBody>
          <a:bodyPr>
            <a:noAutofit/>
          </a:bodyPr>
          <a:lstStyle>
            <a:lvl1pPr>
              <a:spcBef>
                <a:spcPts val="6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600"/>
            </a:lvl3pPr>
          </a:lstStyle>
          <a:p>
            <a:pPr lvl="0"/>
            <a:r>
              <a:rPr lang="sv-SE" dirty="0"/>
              <a:t>Lägg till innehåll eller skriv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7F6ACE35-4E6C-49D8-A224-4BBC04C46960}"/>
              </a:ext>
            </a:extLst>
          </p:cNvPr>
          <p:cNvSpPr/>
          <p:nvPr/>
        </p:nvSpPr>
        <p:spPr>
          <a:xfrm>
            <a:off x="1" y="0"/>
            <a:ext cx="345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23301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B5948AE-B8A7-4000-B08D-FD08594BF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03175" y="972000"/>
            <a:ext cx="4140000" cy="1325563"/>
          </a:xfrm>
        </p:spPr>
        <p:txBody>
          <a:bodyPr anchor="b" anchorCtr="0">
            <a:noAutofit/>
          </a:bodyPr>
          <a:lstStyle>
            <a:lvl1pPr>
              <a:defRPr sz="3600"/>
            </a:lvl1pPr>
          </a:lstStyle>
          <a:p>
            <a:r>
              <a:rPr lang="sv-SE" dirty="0"/>
              <a:t>Rubrik på en eller två rader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1BFD846-89A8-413D-9B4E-79A0C286829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003175" y="2484000"/>
            <a:ext cx="4140000" cy="3240000"/>
          </a:xfrm>
        </p:spPr>
        <p:txBody>
          <a:bodyPr>
            <a:noAutofit/>
          </a:bodyPr>
          <a:lstStyle>
            <a:lvl1pPr>
              <a:spcBef>
                <a:spcPts val="6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600"/>
            </a:lvl3pPr>
          </a:lstStyle>
          <a:p>
            <a:pPr lvl="0"/>
            <a:r>
              <a:rPr lang="sv-SE" dirty="0"/>
              <a:t>Lägg till innehåll eller skriv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4278D66-6239-4120-87FD-AF687B658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61A35B-5759-402D-A031-2298209AB0E2}" type="datetimeFigureOut">
              <a:rPr lang="sv-SE" smtClean="0"/>
              <a:t>2020-02-25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1D86113-5BDD-4567-921A-D416519CF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0E395B5-3017-4735-BEE7-B3DEC703BA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5601" y="0"/>
            <a:ext cx="5750400" cy="6858000"/>
          </a:xfrm>
        </p:spPr>
        <p:txBody>
          <a:bodyPr tIns="0" bIns="1800000"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50831E66-BE42-4C10-8590-C12E77B62EBA}"/>
              </a:ext>
            </a:extLst>
          </p:cNvPr>
          <p:cNvSpPr/>
          <p:nvPr/>
        </p:nvSpPr>
        <p:spPr>
          <a:xfrm>
            <a:off x="1" y="0"/>
            <a:ext cx="345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6830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och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9">
            <a:extLst>
              <a:ext uri="{FF2B5EF4-FFF2-40B4-BE49-F238E27FC236}">
                <a16:creationId xmlns:a16="http://schemas.microsoft.com/office/drawing/2014/main" id="{6437C3FB-B590-43F3-8686-17D11169DEC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5601" y="0"/>
            <a:ext cx="11846400" cy="6858000"/>
          </a:xfrm>
        </p:spPr>
        <p:txBody>
          <a:bodyPr tIns="0" bIns="1800000"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0C0FFDE-20E1-4E05-AD5B-876993A14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61A35B-5759-402D-A031-2298209AB0E2}" type="datetimeFigureOut">
              <a:rPr lang="sv-SE" smtClean="0"/>
              <a:t>2020-02-25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C658C64-0CC7-478A-AC17-30210252F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BD27019-FF78-4832-9008-F432E9C3B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95FCE1-8E5F-4560-B29E-7FB78EB7A839}" type="slidenum">
              <a:rPr lang="sv-SE" smtClean="0"/>
              <a:t>‹#›</a:t>
            </a:fld>
            <a:endParaRPr lang="sv-SE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118C7873-AD9A-4598-BEE2-3ED782562B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465" y="617055"/>
            <a:ext cx="5495070" cy="1325563"/>
          </a:xfrm>
        </p:spPr>
        <p:txBody>
          <a:bodyPr anchor="b" anchorCtr="0">
            <a:noAutofit/>
          </a:bodyPr>
          <a:lstStyle>
            <a:lvl1pPr>
              <a:defRPr sz="2800"/>
            </a:lvl1pPr>
          </a:lstStyle>
          <a:p>
            <a:r>
              <a:rPr lang="sv-SE" dirty="0"/>
              <a:t>Rubrik i svart/vit/blå placeras fritt på bilden där den passar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7BBAB7C4-34CF-4F5D-8C3D-27B38F9E8CF0}"/>
              </a:ext>
            </a:extLst>
          </p:cNvPr>
          <p:cNvSpPr/>
          <p:nvPr/>
        </p:nvSpPr>
        <p:spPr>
          <a:xfrm>
            <a:off x="1" y="0"/>
            <a:ext cx="345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49380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örre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7055415-C399-4877-B646-A2D63B23A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1A35B-5759-402D-A031-2298209AB0E2}" type="datetimeFigureOut">
              <a:rPr lang="sv-SE" smtClean="0"/>
              <a:t>2020-02-25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EF62413D-730B-4EBD-B9C6-E6B147E9D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3D275AC-7ABB-49A4-BADA-267D495A8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FCE1-8E5F-4560-B29E-7FB78EB7A839}" type="slidenum">
              <a:rPr lang="sv-SE" smtClean="0"/>
              <a:t>‹#›</a:t>
            </a:fld>
            <a:endParaRPr lang="sv-SE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241C9948-CE84-42C5-B2F5-861912055175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1800000" y="1134737"/>
            <a:ext cx="8640000" cy="4589261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sv-SE" dirty="0"/>
              <a:t>Innehåll med grafik som t ex tabell eller diagram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7BC50C73-2857-465E-A01E-727A200B1112}"/>
              </a:ext>
            </a:extLst>
          </p:cNvPr>
          <p:cNvSpPr/>
          <p:nvPr/>
        </p:nvSpPr>
        <p:spPr>
          <a:xfrm>
            <a:off x="1" y="0"/>
            <a:ext cx="345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7455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BF7BF05E-0759-41B0-A771-97D723EF6EC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180860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vsl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8302B766-1A21-4681-B97B-01C97262C00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710450C-1CB8-48CB-BBC9-7DC124B22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61A35B-5759-402D-A031-2298209AB0E2}" type="datetimeFigureOut">
              <a:rPr lang="sv-SE" smtClean="0"/>
              <a:t>2020-02-25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466EFA4-20AE-4AD4-B435-6B0C7A76D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7F53102-507D-4A65-80DF-48F934CE2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95FCE1-8E5F-4560-B29E-7FB78EB7A839}" type="slidenum">
              <a:rPr lang="sv-SE" smtClean="0"/>
              <a:t>‹#›</a:t>
            </a:fld>
            <a:endParaRPr lang="sv-SE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01505DD5-2D9F-4AA5-8E4B-961FE767EB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713" y="2898400"/>
            <a:ext cx="3422574" cy="99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6575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tar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C858E219-4E6D-4932-AA5D-6A3481107E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9" t="28708"/>
          <a:stretch/>
        </p:blipFill>
        <p:spPr>
          <a:xfrm>
            <a:off x="-1" y="0"/>
            <a:ext cx="4121077" cy="3428998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7B7BA672-CB4E-4C09-A9A5-C5188FAC78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5644" y="2493628"/>
            <a:ext cx="5599074" cy="1311128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Rubrik på en eller </a:t>
            </a:r>
            <a:br>
              <a:rPr lang="sv-SE" dirty="0"/>
            </a:br>
            <a:r>
              <a:rPr lang="sv-SE" dirty="0"/>
              <a:t>två rader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7CDCF15-ABC8-4682-83AF-D8634F151B6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5645" y="3804757"/>
            <a:ext cx="5599074" cy="645902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Underrubrik/Namn, Datum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96C12B1-FAC5-408C-938E-5A34ADECC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B6AD9C4-35A3-4D7A-9B19-F30406AB6CAC}" type="datetimeFigureOut">
              <a:rPr lang="sv-SE" smtClean="0"/>
              <a:t>2020-02-25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2AF2A56-066C-474D-9C57-F10EE75EA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B080D49-24A8-48AD-B084-47F2DB775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943B2B7-BEA8-4334-A326-592BBB640B02}" type="slidenum">
              <a:rPr lang="sv-SE" smtClean="0"/>
              <a:t>‹#›</a:t>
            </a:fld>
            <a:endParaRPr lang="sv-SE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C45BB37F-78FC-4AA5-BA09-60B3473C57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872" y="6056300"/>
            <a:ext cx="1667528" cy="48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5706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vsnit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7BA672-CB4E-4C09-A9A5-C5188FAC78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5644" y="2494800"/>
            <a:ext cx="5599074" cy="1311128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Kapitelrubrik på en eller två rader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96C12B1-FAC5-408C-938E-5A34ADECC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D9C4-35A3-4D7A-9B19-F30406AB6CAC}" type="datetimeFigureOut">
              <a:rPr lang="sv-SE" smtClean="0"/>
              <a:t>2020-02-25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2AF2A56-066C-474D-9C57-F10EE75EA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B080D49-24A8-48AD-B084-47F2DB775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3B2B7-BEA8-4334-A326-592BBB640B02}" type="slidenum">
              <a:rPr lang="sv-SE" smtClean="0"/>
              <a:t>‹#›</a:t>
            </a:fld>
            <a:endParaRPr lang="sv-SE"/>
          </a:p>
        </p:txBody>
      </p:sp>
      <p:sp>
        <p:nvSpPr>
          <p:cNvPr id="11" name="Underrubrik 2">
            <a:extLst>
              <a:ext uri="{FF2B5EF4-FFF2-40B4-BE49-F238E27FC236}">
                <a16:creationId xmlns:a16="http://schemas.microsoft.com/office/drawing/2014/main" id="{4E603FF1-A2AA-4DFA-A81C-56517907015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5645" y="3804757"/>
            <a:ext cx="5599074" cy="645902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4654C601-3316-4300-8504-A56E141014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3" t="28855"/>
          <a:stretch/>
        </p:blipFill>
        <p:spPr>
          <a:xfrm>
            <a:off x="-1" y="0"/>
            <a:ext cx="4121077" cy="3428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6289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7BA672-CB4E-4C09-A9A5-C5188FAC78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16000" y="2433976"/>
            <a:ext cx="5760000" cy="1311128"/>
          </a:xfrm>
        </p:spPr>
        <p:txBody>
          <a:bodyPr anchor="ctr" anchorCtr="0">
            <a:noAutofit/>
          </a:bodyPr>
          <a:lstStyle>
            <a:lvl1pPr algn="l">
              <a:lnSpc>
                <a:spcPct val="100000"/>
              </a:lnSpc>
              <a:defRPr sz="4400" b="1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Rubrik på en eller </a:t>
            </a:r>
            <a:br>
              <a:rPr lang="sv-SE" dirty="0"/>
            </a:br>
            <a:r>
              <a:rPr lang="sv-SE" dirty="0"/>
              <a:t>två rader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96C12B1-FAC5-408C-938E-5A34ADECC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D9C4-35A3-4D7A-9B19-F30406AB6CAC}" type="datetimeFigureOut">
              <a:rPr lang="sv-SE" smtClean="0"/>
              <a:t>2020-02-25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2AF2A56-066C-474D-9C57-F10EE75EA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B080D49-24A8-48AD-B084-47F2DB775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3B2B7-BEA8-4334-A326-592BBB640B02}" type="slidenum">
              <a:rPr lang="sv-SE" smtClean="0"/>
              <a:t>‹#›</a:t>
            </a:fld>
            <a:endParaRPr lang="sv-SE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FFF31AE7-D880-407A-9C88-13783A4EC040}"/>
              </a:ext>
            </a:extLst>
          </p:cNvPr>
          <p:cNvSpPr/>
          <p:nvPr/>
        </p:nvSpPr>
        <p:spPr>
          <a:xfrm>
            <a:off x="1" y="0"/>
            <a:ext cx="345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96808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A735114-FF72-44A1-A510-3F846FC92C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96809" y="972000"/>
            <a:ext cx="7200000" cy="1325563"/>
          </a:xfrm>
        </p:spPr>
        <p:txBody>
          <a:bodyPr anchor="b" anchorCtr="0">
            <a:noAutofit/>
          </a:bodyPr>
          <a:lstStyle>
            <a:lvl1pPr>
              <a:defRPr sz="3600"/>
            </a:lvl1pPr>
          </a:lstStyle>
          <a:p>
            <a:r>
              <a:rPr lang="sv-SE" dirty="0"/>
              <a:t>Rubrik på en eller två rader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38FA8A6-E8AD-49AE-8A02-8E0135A4D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D9C4-35A3-4D7A-9B19-F30406AB6CAC}" type="datetimeFigureOut">
              <a:rPr lang="sv-SE" smtClean="0"/>
              <a:t>2020-02-25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128B042-CD46-459F-B15F-9CD51445A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212B9B4-3EFB-4D25-A6FF-2C335D0EA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3B2B7-BEA8-4334-A326-592BBB640B02}" type="slidenum">
              <a:rPr lang="sv-SE" smtClean="0"/>
              <a:t>‹#›</a:t>
            </a:fld>
            <a:endParaRPr lang="sv-SE"/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F2074D27-2532-4EB4-AA8D-F347C8462D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96809" y="2482850"/>
            <a:ext cx="7200000" cy="3240000"/>
          </a:xfrm>
        </p:spPr>
        <p:txBody>
          <a:bodyPr>
            <a:noAutofit/>
          </a:bodyPr>
          <a:lstStyle/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EE3DB552-76B5-45DA-A7BF-518537E75530}"/>
              </a:ext>
            </a:extLst>
          </p:cNvPr>
          <p:cNvSpPr/>
          <p:nvPr/>
        </p:nvSpPr>
        <p:spPr>
          <a:xfrm>
            <a:off x="1" y="0"/>
            <a:ext cx="345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459608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En rubrik och 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B5948AE-B8A7-4000-B08D-FD08594BF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73496" y="972000"/>
            <a:ext cx="8640000" cy="1325563"/>
          </a:xfrm>
        </p:spPr>
        <p:txBody>
          <a:bodyPr anchor="b" anchorCtr="0">
            <a:noAutofit/>
          </a:bodyPr>
          <a:lstStyle>
            <a:lvl1pPr>
              <a:defRPr sz="3600"/>
            </a:lvl1pPr>
          </a:lstStyle>
          <a:p>
            <a:r>
              <a:rPr lang="sv-SE" dirty="0"/>
              <a:t>Rubrik på en rad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392B27C-79B3-42A9-ADBC-D4CB29DF52F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773496" y="2484000"/>
            <a:ext cx="4140000" cy="3240000"/>
          </a:xfrm>
        </p:spPr>
        <p:txBody>
          <a:bodyPr>
            <a:noAutofit/>
          </a:bodyPr>
          <a:lstStyle>
            <a:lvl1pPr>
              <a:spcBef>
                <a:spcPts val="6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600"/>
            </a:lvl3pPr>
          </a:lstStyle>
          <a:p>
            <a:pPr lvl="0"/>
            <a:r>
              <a:rPr lang="sv-SE" dirty="0"/>
              <a:t>Lägg till innehåll eller skriv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1BFD846-89A8-413D-9B4E-79A0C286829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73496" y="2484000"/>
            <a:ext cx="4140000" cy="3240000"/>
          </a:xfrm>
        </p:spPr>
        <p:txBody>
          <a:bodyPr>
            <a:noAutofit/>
          </a:bodyPr>
          <a:lstStyle>
            <a:lvl1pPr>
              <a:spcBef>
                <a:spcPts val="6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600"/>
            </a:lvl3pPr>
          </a:lstStyle>
          <a:p>
            <a:pPr lvl="0"/>
            <a:r>
              <a:rPr lang="sv-SE" dirty="0"/>
              <a:t>Lägg till innehåll eller skriv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4278D66-6239-4120-87FD-AF687B658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D9C4-35A3-4D7A-9B19-F30406AB6CAC}" type="datetimeFigureOut">
              <a:rPr lang="sv-SE" smtClean="0"/>
              <a:t>2020-02-25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1D86113-5BDD-4567-921A-D416519CF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640086D-4C59-4640-B415-83D1F560F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3B2B7-BEA8-4334-A326-592BBB640B02}" type="slidenum">
              <a:rPr lang="sv-SE" smtClean="0"/>
              <a:t>‹#›</a:t>
            </a:fld>
            <a:endParaRPr lang="sv-SE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5C430EC2-426A-4AEF-9877-11E250564623}"/>
              </a:ext>
            </a:extLst>
          </p:cNvPr>
          <p:cNvSpPr/>
          <p:nvPr/>
        </p:nvSpPr>
        <p:spPr>
          <a:xfrm>
            <a:off x="1" y="0"/>
            <a:ext cx="345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895690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 rubrik och två underrubri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82DF18E-7E8D-4A71-890C-3CFB232770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76809" y="1477692"/>
            <a:ext cx="4140001" cy="823912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Rubrik på en eller två rader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46B3D42-77C7-4FA8-AA30-92017FA612D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76809" y="1481733"/>
            <a:ext cx="4140000" cy="823912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Rubrik på en eller två rader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ACDCC492-7BCC-4ED9-B2C6-C005B30C5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D9C4-35A3-4D7A-9B19-F30406AB6CAC}" type="datetimeFigureOut">
              <a:rPr lang="sv-SE" smtClean="0"/>
              <a:t>2020-02-25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2A9FDD7-8709-4118-8A52-E0DB7693F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9AC5545E-7744-463D-8795-8ACFFF917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3B2B7-BEA8-4334-A326-592BBB640B02}" type="slidenum">
              <a:rPr lang="sv-SE" smtClean="0"/>
              <a:t>‹#›</a:t>
            </a:fld>
            <a:endParaRPr lang="sv-SE"/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D01EF920-89B6-43FE-BC82-D3F3F4E246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76809" y="585044"/>
            <a:ext cx="8640000" cy="710252"/>
          </a:xfrm>
        </p:spPr>
        <p:txBody>
          <a:bodyPr anchor="b" anchorCtr="0">
            <a:noAutofit/>
          </a:bodyPr>
          <a:lstStyle>
            <a:lvl1pPr>
              <a:defRPr sz="3600"/>
            </a:lvl1pPr>
          </a:lstStyle>
          <a:p>
            <a:r>
              <a:rPr lang="sv-SE" dirty="0"/>
              <a:t>Rubrik på en rad</a:t>
            </a:r>
          </a:p>
        </p:txBody>
      </p:sp>
      <p:sp>
        <p:nvSpPr>
          <p:cNvPr id="11" name="Platshållare för innehåll 2">
            <a:extLst>
              <a:ext uri="{FF2B5EF4-FFF2-40B4-BE49-F238E27FC236}">
                <a16:creationId xmlns:a16="http://schemas.microsoft.com/office/drawing/2014/main" id="{D4D9B012-53D8-4F15-8B22-2FDE176255A1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1776809" y="2484000"/>
            <a:ext cx="4140000" cy="3240000"/>
          </a:xfrm>
        </p:spPr>
        <p:txBody>
          <a:bodyPr>
            <a:noAutofit/>
          </a:bodyPr>
          <a:lstStyle>
            <a:lvl1pPr>
              <a:spcBef>
                <a:spcPts val="6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600"/>
            </a:lvl3pPr>
          </a:lstStyle>
          <a:p>
            <a:pPr lvl="0"/>
            <a:r>
              <a:rPr lang="sv-SE" dirty="0"/>
              <a:t>Lägg till innehåll eller skriv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12" name="Platshållare för innehåll 3">
            <a:extLst>
              <a:ext uri="{FF2B5EF4-FFF2-40B4-BE49-F238E27FC236}">
                <a16:creationId xmlns:a16="http://schemas.microsoft.com/office/drawing/2014/main" id="{C670D3A9-CE21-4ECA-B331-6CD15F9616B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76809" y="2484000"/>
            <a:ext cx="4140000" cy="3240000"/>
          </a:xfrm>
        </p:spPr>
        <p:txBody>
          <a:bodyPr>
            <a:noAutofit/>
          </a:bodyPr>
          <a:lstStyle>
            <a:lvl1pPr>
              <a:spcBef>
                <a:spcPts val="6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600"/>
            </a:lvl3pPr>
          </a:lstStyle>
          <a:p>
            <a:pPr lvl="0"/>
            <a:r>
              <a:rPr lang="sv-SE" dirty="0"/>
              <a:t>Lägg till innehåll eller skriv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7F6ACE35-4E6C-49D8-A224-4BBC04C46960}"/>
              </a:ext>
            </a:extLst>
          </p:cNvPr>
          <p:cNvSpPr/>
          <p:nvPr/>
        </p:nvSpPr>
        <p:spPr>
          <a:xfrm>
            <a:off x="1" y="0"/>
            <a:ext cx="345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731977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B5948AE-B8A7-4000-B08D-FD08594BF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03175" y="972000"/>
            <a:ext cx="4140000" cy="1325563"/>
          </a:xfrm>
        </p:spPr>
        <p:txBody>
          <a:bodyPr anchor="b" anchorCtr="0">
            <a:noAutofit/>
          </a:bodyPr>
          <a:lstStyle>
            <a:lvl1pPr>
              <a:defRPr sz="3600"/>
            </a:lvl1pPr>
          </a:lstStyle>
          <a:p>
            <a:r>
              <a:rPr lang="sv-SE" dirty="0"/>
              <a:t>Rubrik på en eller två rader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1BFD846-89A8-413D-9B4E-79A0C286829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003175" y="2484000"/>
            <a:ext cx="4140000" cy="3240000"/>
          </a:xfrm>
        </p:spPr>
        <p:txBody>
          <a:bodyPr>
            <a:noAutofit/>
          </a:bodyPr>
          <a:lstStyle>
            <a:lvl1pPr>
              <a:spcBef>
                <a:spcPts val="6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600"/>
            </a:lvl3pPr>
          </a:lstStyle>
          <a:p>
            <a:pPr lvl="0"/>
            <a:r>
              <a:rPr lang="sv-SE" dirty="0"/>
              <a:t>Lägg till innehåll eller skriv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4278D66-6239-4120-87FD-AF687B658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B6AD9C4-35A3-4D7A-9B19-F30406AB6CAC}" type="datetimeFigureOut">
              <a:rPr lang="sv-SE" smtClean="0"/>
              <a:t>2020-02-25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1D86113-5BDD-4567-921A-D416519CF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0E395B5-3017-4735-BEE7-B3DEC703BA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5601" y="0"/>
            <a:ext cx="5750400" cy="6858000"/>
          </a:xfrm>
        </p:spPr>
        <p:txBody>
          <a:bodyPr tIns="0" bIns="1800000"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50831E66-BE42-4C10-8590-C12E77B62EBA}"/>
              </a:ext>
            </a:extLst>
          </p:cNvPr>
          <p:cNvSpPr/>
          <p:nvPr/>
        </p:nvSpPr>
        <p:spPr>
          <a:xfrm>
            <a:off x="1" y="0"/>
            <a:ext cx="345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846195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och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9">
            <a:extLst>
              <a:ext uri="{FF2B5EF4-FFF2-40B4-BE49-F238E27FC236}">
                <a16:creationId xmlns:a16="http://schemas.microsoft.com/office/drawing/2014/main" id="{6437C3FB-B590-43F3-8686-17D11169DEC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5601" y="0"/>
            <a:ext cx="11846400" cy="6858000"/>
          </a:xfrm>
        </p:spPr>
        <p:txBody>
          <a:bodyPr tIns="0" bIns="1800000"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0C0FFDE-20E1-4E05-AD5B-876993A14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B6AD9C4-35A3-4D7A-9B19-F30406AB6CAC}" type="datetimeFigureOut">
              <a:rPr lang="sv-SE" smtClean="0"/>
              <a:t>2020-02-25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C658C64-0CC7-478A-AC17-30210252F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BD27019-FF78-4832-9008-F432E9C3B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943B2B7-BEA8-4334-A326-592BBB640B02}" type="slidenum">
              <a:rPr lang="sv-SE" smtClean="0"/>
              <a:t>‹#›</a:t>
            </a:fld>
            <a:endParaRPr lang="sv-SE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118C7873-AD9A-4598-BEE2-3ED782562B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465" y="617055"/>
            <a:ext cx="5495070" cy="1325563"/>
          </a:xfrm>
        </p:spPr>
        <p:txBody>
          <a:bodyPr anchor="b" anchorCtr="0">
            <a:noAutofit/>
          </a:bodyPr>
          <a:lstStyle>
            <a:lvl1pPr>
              <a:defRPr sz="2800"/>
            </a:lvl1pPr>
          </a:lstStyle>
          <a:p>
            <a:r>
              <a:rPr lang="sv-SE" dirty="0"/>
              <a:t>Rubrik i svart/vit/blå placeras fritt på bilden där den passar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7BBAB7C4-34CF-4F5D-8C3D-27B38F9E8CF0}"/>
              </a:ext>
            </a:extLst>
          </p:cNvPr>
          <p:cNvSpPr/>
          <p:nvPr/>
        </p:nvSpPr>
        <p:spPr>
          <a:xfrm>
            <a:off x="1" y="0"/>
            <a:ext cx="345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02981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örre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7055415-C399-4877-B646-A2D63B23A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D9C4-35A3-4D7A-9B19-F30406AB6CAC}" type="datetimeFigureOut">
              <a:rPr lang="sv-SE" smtClean="0"/>
              <a:t>2020-02-25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EF62413D-730B-4EBD-B9C6-E6B147E9D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3D275AC-7ABB-49A4-BADA-267D495A8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3B2B7-BEA8-4334-A326-592BBB640B02}" type="slidenum">
              <a:rPr lang="sv-SE" smtClean="0"/>
              <a:t>‹#›</a:t>
            </a:fld>
            <a:endParaRPr lang="sv-SE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241C9948-CE84-42C5-B2F5-861912055175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1800000" y="1134737"/>
            <a:ext cx="8640000" cy="4589261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sv-SE" dirty="0"/>
              <a:t>Innehåll med grafik som t ex tabell eller diagram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7BC50C73-2857-465E-A01E-727A200B1112}"/>
              </a:ext>
            </a:extLst>
          </p:cNvPr>
          <p:cNvSpPr/>
          <p:nvPr/>
        </p:nvSpPr>
        <p:spPr>
          <a:xfrm>
            <a:off x="1" y="0"/>
            <a:ext cx="345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279550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BF7BF05E-0759-41B0-A771-97D723EF6EC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569960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vsl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8302B766-1A21-4681-B97B-01C97262C00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710450C-1CB8-48CB-BBC9-7DC124B22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B6AD9C4-35A3-4D7A-9B19-F30406AB6CAC}" type="datetimeFigureOut">
              <a:rPr lang="sv-SE" smtClean="0"/>
              <a:t>2020-02-25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466EFA4-20AE-4AD4-B435-6B0C7A76D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7F53102-507D-4A65-80DF-48F934CE2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943B2B7-BEA8-4334-A326-592BBB640B02}" type="slidenum">
              <a:rPr lang="sv-SE" smtClean="0"/>
              <a:t>‹#›</a:t>
            </a:fld>
            <a:endParaRPr lang="sv-SE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01505DD5-2D9F-4AA5-8E4B-961FE767EB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713" y="2898400"/>
            <a:ext cx="3422574" cy="99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6545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å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E64001-8B8D-4A08-870E-B2A5C68E210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B7BA672-CB4E-4C09-A9A5-C5188FAC78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56000" y="1963490"/>
            <a:ext cx="6480000" cy="2123658"/>
          </a:xfrm>
        </p:spPr>
        <p:txBody>
          <a:bodyPr anchor="ctr" anchorCtr="0">
            <a:noAutofit/>
          </a:bodyPr>
          <a:lstStyle>
            <a:lvl1pPr algn="l">
              <a:lnSpc>
                <a:spcPct val="100000"/>
              </a:lnSpc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Stor rubrik på en eller två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96C12B1-FAC5-408C-938E-5A34ADECC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B2360C-C35F-5040-8F82-49517619CE55}" type="datetime1">
              <a:rPr lang="sv-SE" smtClean="0"/>
              <a:t>2020-02-25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2AF2A56-066C-474D-9C57-F10EE75EA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B080D49-24A8-48AD-B084-47F2DB775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3FB9FB-F0A8-4F05-A3B7-7EDA3F6823CA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0E5F354F-E26A-4C4E-A496-1F6686E33E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872" y="6056300"/>
            <a:ext cx="1667528" cy="48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3622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l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E64001-8B8D-4A08-870E-B2A5C68E210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B7BA672-CB4E-4C09-A9A5-C5188FAC78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56000" y="1963490"/>
            <a:ext cx="6480000" cy="2123658"/>
          </a:xfrm>
        </p:spPr>
        <p:txBody>
          <a:bodyPr anchor="ctr" anchorCtr="0">
            <a:noAutofit/>
          </a:bodyPr>
          <a:lstStyle>
            <a:lvl1pPr algn="l">
              <a:lnSpc>
                <a:spcPct val="100000"/>
              </a:lnSpc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Stor rubrik på en eller två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96C12B1-FAC5-408C-938E-5A34ADECC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B2360C-C35F-5040-8F82-49517619CE55}" type="datetime1">
              <a:rPr lang="sv-SE" smtClean="0"/>
              <a:t>2020-02-25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2AF2A56-066C-474D-9C57-F10EE75EA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B080D49-24A8-48AD-B084-47F2DB775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3FB9FB-F0A8-4F05-A3B7-7EDA3F6823CA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0E5F354F-E26A-4C4E-A496-1F6686E33E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872" y="6056300"/>
            <a:ext cx="1667528" cy="48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1478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ö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E64001-8B8D-4A08-870E-B2A5C68E210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B7BA672-CB4E-4C09-A9A5-C5188FAC78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56000" y="1963490"/>
            <a:ext cx="6480000" cy="2123658"/>
          </a:xfrm>
        </p:spPr>
        <p:txBody>
          <a:bodyPr anchor="ctr" anchorCtr="0">
            <a:noAutofit/>
          </a:bodyPr>
          <a:lstStyle>
            <a:lvl1pPr algn="l">
              <a:lnSpc>
                <a:spcPct val="100000"/>
              </a:lnSpc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Stor rubrik på en eller två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96C12B1-FAC5-408C-938E-5A34ADECC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B2360C-C35F-5040-8F82-49517619CE55}" type="datetime1">
              <a:rPr lang="sv-SE" smtClean="0"/>
              <a:t>2020-02-25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2AF2A56-066C-474D-9C57-F10EE75EA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B080D49-24A8-48AD-B084-47F2DB775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3FB9FB-F0A8-4F05-A3B7-7EDA3F6823CA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0E5F354F-E26A-4C4E-A496-1F6686E33E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872" y="6056300"/>
            <a:ext cx="1667528" cy="48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7502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ul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7BA672-CB4E-4C09-A9A5-C5188FAC78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56000" y="1963490"/>
            <a:ext cx="6480000" cy="2123658"/>
          </a:xfrm>
        </p:spPr>
        <p:txBody>
          <a:bodyPr anchor="ctr" anchorCtr="0">
            <a:noAutofit/>
          </a:bodyPr>
          <a:lstStyle>
            <a:lvl1pPr algn="l">
              <a:lnSpc>
                <a:spcPct val="100000"/>
              </a:lnSpc>
              <a:defRPr sz="6600" b="1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Stor rubrik på en eller två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96C12B1-FAC5-408C-938E-5A34ADECC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B2360C-C35F-5040-8F82-49517619CE55}" type="datetime1">
              <a:rPr lang="sv-SE" smtClean="0"/>
              <a:pPr/>
              <a:t>2020-02-25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2AF2A56-066C-474D-9C57-F10EE75EA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B080D49-24A8-48AD-B084-47F2DB775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3FB9FB-F0A8-4F05-A3B7-7EDA3F6823CA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527005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jus blå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E64001-8B8D-4A08-870E-B2A5C68E210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B7BA672-CB4E-4C09-A9A5-C5188FAC78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56000" y="1963490"/>
            <a:ext cx="6480000" cy="2123658"/>
          </a:xfrm>
        </p:spPr>
        <p:txBody>
          <a:bodyPr anchor="ctr" anchorCtr="0">
            <a:noAutofit/>
          </a:bodyPr>
          <a:lstStyle>
            <a:lvl1pPr algn="l">
              <a:lnSpc>
                <a:spcPct val="100000"/>
              </a:lnSpc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Stor rubrik på en eller två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96C12B1-FAC5-408C-938E-5A34ADECC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B2360C-C35F-5040-8F82-49517619CE55}" type="datetime1">
              <a:rPr lang="sv-SE" smtClean="0"/>
              <a:t>2020-02-25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2AF2A56-066C-474D-9C57-F10EE75EA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B080D49-24A8-48AD-B084-47F2DB775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3FB9FB-F0A8-4F05-A3B7-7EDA3F6823CA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0E5F354F-E26A-4C4E-A496-1F6686E33E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872" y="6056300"/>
            <a:ext cx="1667528" cy="48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8152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öd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E64001-8B8D-4A08-870E-B2A5C68E210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B7BA672-CB4E-4C09-A9A5-C5188FAC78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56000" y="1963490"/>
            <a:ext cx="6480000" cy="2123658"/>
          </a:xfrm>
        </p:spPr>
        <p:txBody>
          <a:bodyPr anchor="ctr" anchorCtr="0">
            <a:noAutofit/>
          </a:bodyPr>
          <a:lstStyle>
            <a:lvl1pPr algn="l">
              <a:lnSpc>
                <a:spcPct val="100000"/>
              </a:lnSpc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Stor rubrik på en eller två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96C12B1-FAC5-408C-938E-5A34ADECC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B2360C-C35F-5040-8F82-49517619CE55}" type="datetime1">
              <a:rPr lang="sv-SE" smtClean="0"/>
              <a:t>2020-02-25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2AF2A56-066C-474D-9C57-F10EE75EA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B080D49-24A8-48AD-B084-47F2DB775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3FB9FB-F0A8-4F05-A3B7-7EDA3F6823CA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0E5F354F-E26A-4C4E-A496-1F6686E33E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872" y="6056300"/>
            <a:ext cx="1667528" cy="48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4705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å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E64001-8B8D-4A08-870E-B2A5C68E210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B7BA672-CB4E-4C09-A9A5-C5188FAC78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56000" y="1963490"/>
            <a:ext cx="6480000" cy="2123658"/>
          </a:xfrm>
        </p:spPr>
        <p:txBody>
          <a:bodyPr anchor="ctr" anchorCtr="0">
            <a:noAutofit/>
          </a:bodyPr>
          <a:lstStyle>
            <a:lvl1pPr algn="l">
              <a:lnSpc>
                <a:spcPct val="100000"/>
              </a:lnSpc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Stor rubrik på en eller två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96C12B1-FAC5-408C-938E-5A34ADECC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B2360C-C35F-5040-8F82-49517619CE55}" type="datetime1">
              <a:rPr lang="sv-SE" smtClean="0"/>
              <a:t>2020-02-25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2AF2A56-066C-474D-9C57-F10EE75EA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B080D49-24A8-48AD-B084-47F2DB775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3FB9FB-F0A8-4F05-A3B7-7EDA3F6823CA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0E5F354F-E26A-4C4E-A496-1F6686E33E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872" y="6056300"/>
            <a:ext cx="1667528" cy="48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6478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18CA09C7-587A-4657-81D5-AC0FD131658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1824" y="6055200"/>
            <a:ext cx="1665480" cy="482611"/>
          </a:xfrm>
          <a:prstGeom prst="rect">
            <a:avLst/>
          </a:prstGeom>
        </p:spPr>
      </p:pic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0234B26A-6B2B-4C95-8A12-DEAF372AB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DDE046B-4018-48D7-8D73-CC8D08898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90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6471CCF-095F-468D-ADFF-411F91FB93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4838" y="6384966"/>
            <a:ext cx="1021520" cy="152845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fld id="{6661A35B-5759-402D-A031-2298209AB0E2}" type="datetimeFigureOut">
              <a:rPr lang="sv-SE" smtClean="0"/>
              <a:t>2020-02-25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D2D835D-2058-46B0-B2A7-6BEB4597C2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6358" y="6383923"/>
            <a:ext cx="3751641" cy="15493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2D76D85-745A-4E90-8EF1-A95FE2D467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47999" y="6383923"/>
            <a:ext cx="1296002" cy="15388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C95FCE1-8E5F-4560-B29E-7FB78EB7A83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13107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04000" indent="-252000" algn="l" defTabSz="914400" rtl="0" eaLnBrk="1" latinLnBrk="0" hangingPunct="1">
        <a:lnSpc>
          <a:spcPct val="100000"/>
        </a:lnSpc>
        <a:spcBef>
          <a:spcPts val="800"/>
        </a:spcBef>
        <a:buSzPct val="70000"/>
        <a:buFont typeface="Courier New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756000" indent="-252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8000" indent="-252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260000" indent="-252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18CA09C7-587A-4657-81D5-AC0FD131658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1824" y="6055200"/>
            <a:ext cx="1665480" cy="482611"/>
          </a:xfrm>
          <a:prstGeom prst="rect">
            <a:avLst/>
          </a:prstGeom>
        </p:spPr>
      </p:pic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0234B26A-6B2B-4C95-8A12-DEAF372AB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DDE046B-4018-48D7-8D73-CC8D08898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90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6471CCF-095F-468D-ADFF-411F91FB93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4838" y="6384966"/>
            <a:ext cx="1021520" cy="152845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fld id="{7B6AD9C4-35A3-4D7A-9B19-F30406AB6CAC}" type="datetimeFigureOut">
              <a:rPr lang="sv-SE" smtClean="0"/>
              <a:t>2020-02-25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D2D835D-2058-46B0-B2A7-6BEB4597C2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6358" y="6383923"/>
            <a:ext cx="3751641" cy="15493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2D76D85-745A-4E90-8EF1-A95FE2D467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47999" y="6383923"/>
            <a:ext cx="1296002" cy="15388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943B2B7-BEA8-4334-A326-592BBB640B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5071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04000" indent="-252000" algn="l" defTabSz="914400" rtl="0" eaLnBrk="1" latinLnBrk="0" hangingPunct="1">
        <a:lnSpc>
          <a:spcPct val="100000"/>
        </a:lnSpc>
        <a:spcBef>
          <a:spcPts val="800"/>
        </a:spcBef>
        <a:buSzPct val="70000"/>
        <a:buFont typeface="Courier New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756000" indent="-252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8000" indent="-252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260000" indent="-252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18CA09C7-587A-4657-81D5-AC0FD131658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1824" y="6055200"/>
            <a:ext cx="1665480" cy="482611"/>
          </a:xfrm>
          <a:prstGeom prst="rect">
            <a:avLst/>
          </a:prstGeom>
        </p:spPr>
      </p:pic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0234B26A-6B2B-4C95-8A12-DEAF372AB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DDE046B-4018-48D7-8D73-CC8D08898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90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6471CCF-095F-468D-ADFF-411F91FB93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4838" y="6384966"/>
            <a:ext cx="1021520" cy="152845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fld id="{517961DE-70CA-1949-9072-9D2A38C11419}" type="datetime1">
              <a:rPr lang="sv-SE" smtClean="0"/>
              <a:t>2020-02-25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D2D835D-2058-46B0-B2A7-6BEB4597C2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6358" y="6383923"/>
            <a:ext cx="3751641" cy="15493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2D76D85-745A-4E90-8EF1-A95FE2D467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47999" y="6383923"/>
            <a:ext cx="1296002" cy="15388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3FB9FB-F0A8-4F05-A3B7-7EDA3F6823CA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95856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04000" indent="-252000" algn="l" defTabSz="914400" rtl="0" eaLnBrk="1" latinLnBrk="0" hangingPunct="1">
        <a:lnSpc>
          <a:spcPct val="100000"/>
        </a:lnSpc>
        <a:spcBef>
          <a:spcPts val="800"/>
        </a:spcBef>
        <a:buSzPct val="70000"/>
        <a:buFont typeface="Courier New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756000" indent="-252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8000" indent="-252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260000" indent="-252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livlinan.liv.se/organisation2/omrade-vardkvalitet/verksamheter/Kunskapscentrum/kontakt-kunskapscentrum/Kliniskt-traningscentrum-KTC/" TargetMode="External"/><Relationship Id="rId2" Type="http://schemas.openxmlformats.org/officeDocument/2006/relationships/hyperlink" Target="http://livlinan.liv.se/organisation2/omrade-vardkvalitet/verksamheter/Kunskapscentrum/kontakt-kunskapscentrum/centrum-for-klinisk-forskning-och-utbildning-ckfu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livlinan.liv.se/Vardanvisningar/Patient--och-narstaendeutbildning/Patient--och-narstaendeutbildning1/" TargetMode="External"/><Relationship Id="rId5" Type="http://schemas.openxmlformats.org/officeDocument/2006/relationships/hyperlink" Target="http://livlinan.liv.se/organisation2/omrade-vardkvalitet/verksamheter/Kunskapscentrum/kontakt-kunskapscentrum/kliniska-kunskapsstodsenheten/" TargetMode="External"/><Relationship Id="rId4" Type="http://schemas.openxmlformats.org/officeDocument/2006/relationships/hyperlink" Target="http://livlinan.liv.se/organisation2/omrade-vardkvalitet/verksamheter/Kunskapscentrum/kontakt-kunskapscentrum/Bibliotek1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8A990C8-E9E9-46DD-967B-9AF0727641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55644" y="2493628"/>
            <a:ext cx="7048850" cy="1311128"/>
          </a:xfrm>
        </p:spPr>
        <p:txBody>
          <a:bodyPr/>
          <a:lstStyle/>
          <a:p>
            <a:pPr algn="ctr"/>
            <a:r>
              <a:rPr lang="sv-SE" dirty="0"/>
              <a:t>Hälsofrämjande arbete </a:t>
            </a:r>
            <a:br>
              <a:rPr lang="sv-SE" dirty="0"/>
            </a:br>
            <a:r>
              <a:rPr lang="sv-SE" sz="3200" dirty="0"/>
              <a:t>Region Värmland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57E94A7-75EC-44CE-9410-C23957DC3D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47314" y="4306780"/>
            <a:ext cx="5599074" cy="645902"/>
          </a:xfrm>
        </p:spPr>
        <p:txBody>
          <a:bodyPr/>
          <a:lstStyle/>
          <a:p>
            <a:r>
              <a:rPr lang="sv-SE" dirty="0"/>
              <a:t>Presentation vid möte i RPO levnadsvanor 2020-02-25</a:t>
            </a:r>
          </a:p>
        </p:txBody>
      </p:sp>
    </p:spTree>
    <p:extLst>
      <p:ext uri="{BB962C8B-B14F-4D97-AF65-F5344CB8AC3E}">
        <p14:creationId xmlns:p14="http://schemas.microsoft.com/office/powerpoint/2010/main" val="502725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D49B9076-87B9-420D-B9DA-CA037237A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6809" y="1456094"/>
            <a:ext cx="7200000" cy="1325563"/>
          </a:xfrm>
        </p:spPr>
        <p:txBody>
          <a:bodyPr/>
          <a:lstStyle/>
          <a:p>
            <a:r>
              <a:rPr lang="sv-SE" dirty="0"/>
              <a:t>Styrande dokument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49B65464-AC73-4177-B039-48FC39F793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96809" y="3101415"/>
            <a:ext cx="8933192" cy="3240000"/>
          </a:xfrm>
        </p:spPr>
        <p:txBody>
          <a:bodyPr/>
          <a:lstStyle/>
          <a:p>
            <a:r>
              <a:rPr lang="sv-SE" dirty="0"/>
              <a:t>Regionplan 2020 och flerårsplan 2020-2022</a:t>
            </a:r>
            <a:r>
              <a:rPr lang="sv-SE" sz="1800" dirty="0"/>
              <a:t> 			 </a:t>
            </a:r>
            <a:r>
              <a:rPr lang="sv-SE" sz="1600" dirty="0"/>
              <a:t>Utgår från Agenda 2030. Region Värmland ska vara drivande i det länsgemensamma folkhälsoarbetet och utvecklingen med ett gemensamt hälsofrämjande och förebyggande arbete inom länet ska fortsätta.</a:t>
            </a:r>
            <a:endParaRPr lang="sv-SE" sz="1800" dirty="0"/>
          </a:p>
          <a:p>
            <a:r>
              <a:rPr lang="sv-SE" dirty="0"/>
              <a:t>Framtidens hälso- och sjukvård - </a:t>
            </a:r>
            <a:r>
              <a:rPr lang="sv-SE" sz="1600" dirty="0"/>
              <a:t>ett av fyra sätt att möta framtidens hälso- och sjukvård är att arbeta hälsofrämjande och förebyggande</a:t>
            </a:r>
          </a:p>
          <a:p>
            <a:endParaRPr lang="sv-SE" sz="1600" dirty="0"/>
          </a:p>
          <a:p>
            <a:endParaRPr lang="sv-SE" sz="1600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29821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0338D20-9A7E-4987-9807-EC209DD611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64478" y="600636"/>
            <a:ext cx="9354533" cy="4808449"/>
          </a:xfrm>
        </p:spPr>
        <p:txBody>
          <a:bodyPr/>
          <a:lstStyle/>
          <a:p>
            <a:pPr marL="0" indent="0">
              <a:buNone/>
            </a:pPr>
            <a:r>
              <a:rPr lang="sv-SE" sz="2800" b="1" dirty="0"/>
              <a:t>Regionledningskontor, Utvecklingsavdelningen:</a:t>
            </a:r>
          </a:p>
          <a:p>
            <a:pPr marL="0" indent="0">
              <a:buNone/>
            </a:pPr>
            <a:r>
              <a:rPr lang="sv-SE" b="1" dirty="0"/>
              <a:t>Folkhälso- och samhällsmedicinska enheten </a:t>
            </a:r>
            <a:r>
              <a:rPr lang="sv-SE" dirty="0"/>
              <a:t>- strategiskt och operativt stöd i utvecklingsfrågor. </a:t>
            </a:r>
            <a:endParaRPr lang="sv-SE" b="1" dirty="0"/>
          </a:p>
          <a:p>
            <a:pPr marL="0" indent="0">
              <a:buNone/>
            </a:pPr>
            <a:r>
              <a:rPr lang="sv-SE" dirty="0"/>
              <a:t>                    ↓</a:t>
            </a:r>
          </a:p>
          <a:p>
            <a:pPr marL="0" indent="0">
              <a:buNone/>
            </a:pPr>
            <a:r>
              <a:rPr lang="sv-SE" sz="2800" b="1" dirty="0"/>
              <a:t>Område vårdkvalitet </a:t>
            </a:r>
          </a:p>
          <a:p>
            <a:pPr marL="0" indent="0">
              <a:buNone/>
            </a:pPr>
            <a:r>
              <a:rPr lang="sv-SE" dirty="0"/>
              <a:t>Bidra till en kunskapsbaserad, ändamålsenlig och patientsäker hälso- och sjukvård. </a:t>
            </a:r>
          </a:p>
          <a:p>
            <a:pPr marL="0" indent="0">
              <a:buNone/>
            </a:pPr>
            <a:r>
              <a:rPr lang="sv-SE" b="1" i="1" dirty="0"/>
              <a:t>Kunskapscentrum</a:t>
            </a:r>
            <a:r>
              <a:rPr lang="sv-SE" dirty="0"/>
              <a:t> och Patientsäkerhetscentrum.</a:t>
            </a:r>
          </a:p>
          <a:p>
            <a:r>
              <a:rPr lang="sv-SE" sz="1200" dirty="0">
                <a:hlinkClick r:id="rId2"/>
              </a:rPr>
              <a:t>Centrum för klinisk forskning och utbildning</a:t>
            </a:r>
            <a:endParaRPr lang="sv-SE" sz="1200" dirty="0"/>
          </a:p>
          <a:p>
            <a:r>
              <a:rPr lang="sv-SE" sz="1200" dirty="0">
                <a:hlinkClick r:id="rId3"/>
              </a:rPr>
              <a:t>Kliniskt </a:t>
            </a:r>
            <a:r>
              <a:rPr lang="sv-SE" sz="1200" dirty="0" err="1">
                <a:hlinkClick r:id="rId3"/>
              </a:rPr>
              <a:t>träningscentrum</a:t>
            </a:r>
            <a:endParaRPr lang="sv-SE" sz="1200" dirty="0"/>
          </a:p>
          <a:p>
            <a:r>
              <a:rPr lang="sv-SE" sz="1200" dirty="0">
                <a:hlinkClick r:id="rId4"/>
              </a:rPr>
              <a:t>Sjukhusbiblioteken</a:t>
            </a:r>
            <a:endParaRPr lang="sv-SE" sz="1200" dirty="0"/>
          </a:p>
          <a:p>
            <a:r>
              <a:rPr lang="sv-SE" sz="1200" dirty="0">
                <a:hlinkClick r:id="rId5"/>
              </a:rPr>
              <a:t>Kliniska kunskapsstödsenheten</a:t>
            </a:r>
            <a:endParaRPr lang="sv-SE" sz="1200" dirty="0"/>
          </a:p>
          <a:p>
            <a:r>
              <a:rPr lang="sv-SE" sz="1200" dirty="0">
                <a:hlinkClick r:id="rId6"/>
              </a:rPr>
              <a:t>Patient- och närståendeutbildning</a:t>
            </a:r>
            <a:endParaRPr lang="sv-SE" sz="1200" dirty="0"/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815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F275C73-6417-4235-8EB3-F6F0DCDD6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5999" y="1144114"/>
            <a:ext cx="7200000" cy="1325563"/>
          </a:xfrm>
        </p:spPr>
        <p:txBody>
          <a:bodyPr/>
          <a:lstStyle/>
          <a:p>
            <a:r>
              <a:rPr lang="sv-SE" sz="2800" dirty="0"/>
              <a:t>Beslut av hälso- och sjukvårdsdirektören 22 januari 2020: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432255F-F47A-4C68-9389-4B92B594F2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22463" y="2473886"/>
            <a:ext cx="7947073" cy="3240000"/>
          </a:xfrm>
        </p:spPr>
        <p:txBody>
          <a:bodyPr/>
          <a:lstStyle/>
          <a:p>
            <a:endParaRPr lang="sv-SE" dirty="0"/>
          </a:p>
          <a:p>
            <a:pPr marL="0" indent="0">
              <a:buNone/>
            </a:pPr>
            <a:r>
              <a:rPr lang="sv-SE" b="1" i="1" dirty="0"/>
              <a:t>”att </a:t>
            </a:r>
            <a:r>
              <a:rPr lang="sv-SE" i="1" dirty="0"/>
              <a:t>inte ansöka om nytt medlemskap för HFS-nätverket. Arbetet inom regionen ska istället integreras i parallellt pågående arbete inom ramen för kunskapsstyrningen.”</a:t>
            </a:r>
          </a:p>
        </p:txBody>
      </p:sp>
    </p:spTree>
    <p:extLst>
      <p:ext uri="{BB962C8B-B14F-4D97-AF65-F5344CB8AC3E}">
        <p14:creationId xmlns:p14="http://schemas.microsoft.com/office/powerpoint/2010/main" val="1381349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FBB60F6-867B-49E5-BE87-DCB557FCE9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23EAD0B-52B6-4328-A4F1-B90905CE04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20007408"/>
      </p:ext>
    </p:extLst>
  </p:cSld>
  <p:clrMapOvr>
    <a:masterClrMapping/>
  </p:clrMapOvr>
</p:sld>
</file>

<file path=ppt/theme/theme1.xml><?xml version="1.0" encoding="utf-8"?>
<a:theme xmlns:a="http://schemas.openxmlformats.org/drawingml/2006/main" name="Region Varmland">
  <a:themeElements>
    <a:clrScheme name="Region Varmland farger">
      <a:dk1>
        <a:srgbClr val="000000"/>
      </a:dk1>
      <a:lt1>
        <a:srgbClr val="FFFFFF"/>
      </a:lt1>
      <a:dk2>
        <a:srgbClr val="6F6E68"/>
      </a:dk2>
      <a:lt2>
        <a:srgbClr val="E7E6E6"/>
      </a:lt2>
      <a:accent1>
        <a:srgbClr val="003A70"/>
      </a:accent1>
      <a:accent2>
        <a:srgbClr val="93328E"/>
      </a:accent2>
      <a:accent3>
        <a:srgbClr val="008264"/>
      </a:accent3>
      <a:accent4>
        <a:srgbClr val="F9B000"/>
      </a:accent4>
      <a:accent5>
        <a:srgbClr val="005EB8"/>
      </a:accent5>
      <a:accent6>
        <a:srgbClr val="AA112C"/>
      </a:accent6>
      <a:hlink>
        <a:srgbClr val="003A70"/>
      </a:hlink>
      <a:folHlink>
        <a:srgbClr val="93328E"/>
      </a:folHlink>
    </a:clrScheme>
    <a:fontScheme name="Region Varmlan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-Region Värmland" id="{D301F77F-05F8-4EAC-B0A7-77EEF84B37BE}" vid="{0349C4BF-E19F-44D1-80A2-52EBC7B72535}"/>
    </a:ext>
  </a:extLst>
</a:theme>
</file>

<file path=ppt/theme/theme2.xml><?xml version="1.0" encoding="utf-8"?>
<a:theme xmlns:a="http://schemas.openxmlformats.org/drawingml/2006/main" name="Region Varmland Grå">
  <a:themeElements>
    <a:clrScheme name="Region Varmland farger">
      <a:dk1>
        <a:srgbClr val="000000"/>
      </a:dk1>
      <a:lt1>
        <a:srgbClr val="FFFFFF"/>
      </a:lt1>
      <a:dk2>
        <a:srgbClr val="6F6E68"/>
      </a:dk2>
      <a:lt2>
        <a:srgbClr val="E7E6E6"/>
      </a:lt2>
      <a:accent1>
        <a:srgbClr val="003A70"/>
      </a:accent1>
      <a:accent2>
        <a:srgbClr val="93328E"/>
      </a:accent2>
      <a:accent3>
        <a:srgbClr val="008264"/>
      </a:accent3>
      <a:accent4>
        <a:srgbClr val="F9B000"/>
      </a:accent4>
      <a:accent5>
        <a:srgbClr val="005EB8"/>
      </a:accent5>
      <a:accent6>
        <a:srgbClr val="AA112C"/>
      </a:accent6>
      <a:hlink>
        <a:srgbClr val="003A70"/>
      </a:hlink>
      <a:folHlink>
        <a:srgbClr val="93328E"/>
      </a:folHlink>
    </a:clrScheme>
    <a:fontScheme name="Region Varmlan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-Region Värmland" id="{D301F77F-05F8-4EAC-B0A7-77EEF84B37BE}" vid="{BA14B6D6-CCF9-4C6F-B87B-D4013CFA3824}"/>
    </a:ext>
  </a:extLst>
</a:theme>
</file>

<file path=ppt/theme/theme3.xml><?xml version="1.0" encoding="utf-8"?>
<a:theme xmlns:a="http://schemas.openxmlformats.org/drawingml/2006/main" name="Stor rubrik">
  <a:themeElements>
    <a:clrScheme name="Region Värmland-HEX">
      <a:dk1>
        <a:srgbClr val="000000"/>
      </a:dk1>
      <a:lt1>
        <a:srgbClr val="FFFFFF"/>
      </a:lt1>
      <a:dk2>
        <a:srgbClr val="6F6E68"/>
      </a:dk2>
      <a:lt2>
        <a:srgbClr val="E7E6E6"/>
      </a:lt2>
      <a:accent1>
        <a:srgbClr val="003A70"/>
      </a:accent1>
      <a:accent2>
        <a:srgbClr val="93328E"/>
      </a:accent2>
      <a:accent3>
        <a:srgbClr val="008264"/>
      </a:accent3>
      <a:accent4>
        <a:srgbClr val="F9B000"/>
      </a:accent4>
      <a:accent5>
        <a:srgbClr val="005EB8"/>
      </a:accent5>
      <a:accent6>
        <a:srgbClr val="AA112C"/>
      </a:accent6>
      <a:hlink>
        <a:srgbClr val="003A70"/>
      </a:hlink>
      <a:folHlink>
        <a:srgbClr val="93328E"/>
      </a:folHlink>
    </a:clrScheme>
    <a:fontScheme name="Region Varmlan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-Region Värmland" id="{D301F77F-05F8-4EAC-B0A7-77EEF84B37BE}" vid="{E6EA708E-2F9B-4427-93FC-14D83DF272B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Powerpoint-Region Värmland</Template>
  <TotalTime>101</TotalTime>
  <Words>156</Words>
  <Application>Microsoft Office PowerPoint</Application>
  <PresentationFormat>Bredbild</PresentationFormat>
  <Paragraphs>21</Paragraphs>
  <Slides>5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5</vt:i4>
      </vt:variant>
    </vt:vector>
  </HeadingPairs>
  <TitlesOfParts>
    <vt:vector size="10" baseType="lpstr">
      <vt:lpstr>Arial</vt:lpstr>
      <vt:lpstr>Courier New</vt:lpstr>
      <vt:lpstr>Region Varmland</vt:lpstr>
      <vt:lpstr>Region Varmland Grå</vt:lpstr>
      <vt:lpstr>Stor rubrik</vt:lpstr>
      <vt:lpstr>Hälsofrämjande arbete  Region Värmland</vt:lpstr>
      <vt:lpstr>Styrande dokument</vt:lpstr>
      <vt:lpstr>PowerPoint-presentation</vt:lpstr>
      <vt:lpstr>Beslut av hälso- och sjukvårdsdirektören 22 januari 2020: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Ulrika Sälgeback</dc:creator>
  <cp:lastModifiedBy>Ulrika Sälgeback</cp:lastModifiedBy>
  <cp:revision>11</cp:revision>
  <dcterms:created xsi:type="dcterms:W3CDTF">2020-02-20T15:12:43Z</dcterms:created>
  <dcterms:modified xsi:type="dcterms:W3CDTF">2020-02-25T10:38:23Z</dcterms:modified>
</cp:coreProperties>
</file>