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87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33730" autoAdjust="0"/>
  </p:normalViewPr>
  <p:slideViewPr>
    <p:cSldViewPr snapToGrid="0">
      <p:cViewPr varScale="1">
        <p:scale>
          <a:sx n="33" d="100"/>
          <a:sy n="33" d="100"/>
        </p:scale>
        <p:origin x="246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655F24-0804-4EF3-9300-F9531BD9996E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7A701E9-F9D0-4F2D-830F-B71C8615F625}">
      <dgm:prSet phldrT="[Text]"/>
      <dgm:spPr/>
      <dgm:t>
        <a:bodyPr/>
        <a:lstStyle/>
        <a:p>
          <a:r>
            <a:rPr lang="sv-SE" dirty="0"/>
            <a:t>Område Akut sjukvård</a:t>
          </a:r>
          <a:endParaRPr lang="en-GB" dirty="0"/>
        </a:p>
      </dgm:t>
    </dgm:pt>
    <dgm:pt modelId="{6133127F-0E06-4CC3-BA0B-2B4E65E9D9E9}" type="parTrans" cxnId="{BA563E6C-2F62-4612-9BAC-DE80354C0D57}">
      <dgm:prSet/>
      <dgm:spPr/>
      <dgm:t>
        <a:bodyPr/>
        <a:lstStyle/>
        <a:p>
          <a:endParaRPr lang="en-GB"/>
        </a:p>
      </dgm:t>
    </dgm:pt>
    <dgm:pt modelId="{F3DFA5D4-3DC6-45B8-B906-BB7AC8435858}" type="sibTrans" cxnId="{BA563E6C-2F62-4612-9BAC-DE80354C0D57}">
      <dgm:prSet/>
      <dgm:spPr/>
      <dgm:t>
        <a:bodyPr/>
        <a:lstStyle/>
        <a:p>
          <a:endParaRPr lang="en-GB"/>
        </a:p>
      </dgm:t>
    </dgm:pt>
    <dgm:pt modelId="{A7E2C371-C307-4BC3-BB4E-25F463FF52BB}">
      <dgm:prSet phldrT="[Text]"/>
      <dgm:spPr/>
      <dgm:t>
        <a:bodyPr/>
        <a:lstStyle/>
        <a:p>
          <a:r>
            <a:rPr lang="sv-SE" dirty="0"/>
            <a:t>Opererande specialiteter</a:t>
          </a:r>
        </a:p>
        <a:p>
          <a:r>
            <a:rPr lang="sv-SE" dirty="0"/>
            <a:t>Medicinska specialiteter</a:t>
          </a:r>
        </a:p>
        <a:p>
          <a:r>
            <a:rPr lang="sv-SE" dirty="0"/>
            <a:t>Onkologi</a:t>
          </a:r>
        </a:p>
        <a:p>
          <a:r>
            <a:rPr lang="sv-SE" dirty="0"/>
            <a:t>Specialisttandvård</a:t>
          </a:r>
          <a:endParaRPr lang="en-GB" dirty="0"/>
        </a:p>
      </dgm:t>
    </dgm:pt>
    <dgm:pt modelId="{76273042-37B5-4663-B4D6-CBFA1AC94FF1}" type="parTrans" cxnId="{34661459-4A9C-4C6A-9727-B446B184D701}">
      <dgm:prSet/>
      <dgm:spPr/>
      <dgm:t>
        <a:bodyPr/>
        <a:lstStyle/>
        <a:p>
          <a:endParaRPr lang="en-GB"/>
        </a:p>
      </dgm:t>
    </dgm:pt>
    <dgm:pt modelId="{24F27D60-9D64-4815-9067-A7807DB63F00}" type="sibTrans" cxnId="{34661459-4A9C-4C6A-9727-B446B184D701}">
      <dgm:prSet/>
      <dgm:spPr/>
      <dgm:t>
        <a:bodyPr/>
        <a:lstStyle/>
        <a:p>
          <a:endParaRPr lang="en-GB"/>
        </a:p>
      </dgm:t>
    </dgm:pt>
    <dgm:pt modelId="{582CA3FA-D5B4-47AE-B6DE-50E0A8604CF1}">
      <dgm:prSet phldrT="[Text]"/>
      <dgm:spPr/>
      <dgm:t>
        <a:bodyPr/>
        <a:lstStyle/>
        <a:p>
          <a:r>
            <a:rPr lang="sv-SE" dirty="0"/>
            <a:t>Klinikers aktiva stöd i levnadsvanearbete</a:t>
          </a:r>
        </a:p>
        <a:p>
          <a:r>
            <a:rPr lang="sv-SE" dirty="0"/>
            <a:t>Rökstopp inför operation</a:t>
          </a:r>
          <a:endParaRPr lang="en-GB" dirty="0"/>
        </a:p>
      </dgm:t>
    </dgm:pt>
    <dgm:pt modelId="{403D916C-3D5A-4F95-B6D6-5C9A3732CE9F}" type="parTrans" cxnId="{FDCDA28C-8D18-4CBE-A240-494F76CD6BA5}">
      <dgm:prSet/>
      <dgm:spPr/>
      <dgm:t>
        <a:bodyPr/>
        <a:lstStyle/>
        <a:p>
          <a:endParaRPr lang="en-GB"/>
        </a:p>
      </dgm:t>
    </dgm:pt>
    <dgm:pt modelId="{6229368E-A64A-43E0-BFE4-BF1A9BED5C09}" type="sibTrans" cxnId="{FDCDA28C-8D18-4CBE-A240-494F76CD6BA5}">
      <dgm:prSet/>
      <dgm:spPr/>
      <dgm:t>
        <a:bodyPr/>
        <a:lstStyle/>
        <a:p>
          <a:endParaRPr lang="en-GB"/>
        </a:p>
      </dgm:t>
    </dgm:pt>
    <dgm:pt modelId="{3DD901A2-4776-4219-B04E-17EC7D12865A}">
      <dgm:prSet phldrT="[Text]"/>
      <dgm:spPr/>
      <dgm:t>
        <a:bodyPr/>
        <a:lstStyle/>
        <a:p>
          <a:r>
            <a:rPr lang="sv-SE" dirty="0"/>
            <a:t>Område Nära Vård</a:t>
          </a:r>
          <a:endParaRPr lang="en-GB" dirty="0"/>
        </a:p>
      </dgm:t>
    </dgm:pt>
    <dgm:pt modelId="{6E24FB78-F0DB-4CD5-892F-347A4B2EBEE2}" type="parTrans" cxnId="{F7985611-784E-4BAF-9E68-508D2598D1D3}">
      <dgm:prSet/>
      <dgm:spPr/>
      <dgm:t>
        <a:bodyPr/>
        <a:lstStyle/>
        <a:p>
          <a:endParaRPr lang="en-GB"/>
        </a:p>
      </dgm:t>
    </dgm:pt>
    <dgm:pt modelId="{73280D5E-5C05-4553-8EBA-52CFC8C734DF}" type="sibTrans" cxnId="{F7985611-784E-4BAF-9E68-508D2598D1D3}">
      <dgm:prSet/>
      <dgm:spPr/>
      <dgm:t>
        <a:bodyPr/>
        <a:lstStyle/>
        <a:p>
          <a:endParaRPr lang="en-GB"/>
        </a:p>
      </dgm:t>
    </dgm:pt>
    <dgm:pt modelId="{9C9B6638-9B70-4AC7-891B-5082100CB45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sv-SE" sz="900" dirty="0"/>
            <a:t>Vårdval</a:t>
          </a:r>
        </a:p>
        <a:p>
          <a:pPr>
            <a:lnSpc>
              <a:spcPct val="100000"/>
            </a:lnSpc>
          </a:pPr>
          <a:r>
            <a:rPr lang="sv-SE" sz="900" dirty="0"/>
            <a:t>Vuxen psykiatri</a:t>
          </a:r>
        </a:p>
        <a:p>
          <a:pPr>
            <a:lnSpc>
              <a:spcPct val="100000"/>
            </a:lnSpc>
          </a:pPr>
          <a:r>
            <a:rPr lang="sv-SE" sz="900" dirty="0"/>
            <a:t>BUP</a:t>
          </a:r>
        </a:p>
        <a:p>
          <a:pPr>
            <a:lnSpc>
              <a:spcPct val="100000"/>
            </a:lnSpc>
          </a:pPr>
          <a:r>
            <a:rPr lang="sv-SE" sz="900" dirty="0"/>
            <a:t>Habilitering</a:t>
          </a:r>
        </a:p>
        <a:p>
          <a:pPr>
            <a:lnSpc>
              <a:spcPct val="100000"/>
            </a:lnSpc>
          </a:pPr>
          <a:r>
            <a:rPr lang="sv-SE" sz="900" dirty="0"/>
            <a:t>Geriatrik</a:t>
          </a:r>
          <a:endParaRPr lang="en-GB" sz="900" dirty="0"/>
        </a:p>
      </dgm:t>
    </dgm:pt>
    <dgm:pt modelId="{CE25B504-CBD9-4A83-B42C-EB3CB885A0C5}" type="parTrans" cxnId="{8D32381B-5698-4A32-8B91-19532BE15DD9}">
      <dgm:prSet/>
      <dgm:spPr/>
      <dgm:t>
        <a:bodyPr/>
        <a:lstStyle/>
        <a:p>
          <a:endParaRPr lang="en-GB"/>
        </a:p>
      </dgm:t>
    </dgm:pt>
    <dgm:pt modelId="{1083C607-39BF-44F7-ADE5-E1A58F482C96}" type="sibTrans" cxnId="{8D32381B-5698-4A32-8B91-19532BE15DD9}">
      <dgm:prSet/>
      <dgm:spPr/>
      <dgm:t>
        <a:bodyPr/>
        <a:lstStyle/>
        <a:p>
          <a:endParaRPr lang="en-GB"/>
        </a:p>
      </dgm:t>
    </dgm:pt>
    <dgm:pt modelId="{230930B5-EB0A-4E82-A0BB-2A5D23A8FA7B}">
      <dgm:prSet phldrT="[Text]"/>
      <dgm:spPr/>
      <dgm:t>
        <a:bodyPr/>
        <a:lstStyle/>
        <a:p>
          <a:r>
            <a:rPr lang="sv-SE" dirty="0"/>
            <a:t>Hälsokoordinatorer, PV</a:t>
          </a:r>
        </a:p>
        <a:p>
          <a:r>
            <a:rPr lang="sv-SE" dirty="0"/>
            <a:t>Hälsosamtal  50-åringar, PV</a:t>
          </a:r>
          <a:endParaRPr lang="en-GB" dirty="0"/>
        </a:p>
      </dgm:t>
    </dgm:pt>
    <dgm:pt modelId="{866DC985-EEFA-4460-8358-2FA45C4D29DD}" type="parTrans" cxnId="{F7701BF2-0384-4A39-BD74-3C75C5BB7AEE}">
      <dgm:prSet/>
      <dgm:spPr/>
      <dgm:t>
        <a:bodyPr/>
        <a:lstStyle/>
        <a:p>
          <a:endParaRPr lang="en-GB"/>
        </a:p>
      </dgm:t>
    </dgm:pt>
    <dgm:pt modelId="{E3332DCD-EDDB-4BBD-873A-A0B58E20FB7A}" type="sibTrans" cxnId="{F7701BF2-0384-4A39-BD74-3C75C5BB7AEE}">
      <dgm:prSet/>
      <dgm:spPr/>
      <dgm:t>
        <a:bodyPr/>
        <a:lstStyle/>
        <a:p>
          <a:endParaRPr lang="en-GB"/>
        </a:p>
      </dgm:t>
    </dgm:pt>
    <dgm:pt modelId="{39976AC5-DA38-444D-B93F-A67F4E517F6E}">
      <dgm:prSet/>
      <dgm:spPr/>
      <dgm:t>
        <a:bodyPr/>
        <a:lstStyle/>
        <a:p>
          <a:r>
            <a:rPr lang="sv-SE" dirty="0"/>
            <a:t>Medicinsk stab</a:t>
          </a:r>
          <a:endParaRPr lang="en-GB"/>
        </a:p>
      </dgm:t>
    </dgm:pt>
    <dgm:pt modelId="{6B5333D8-89E6-45D0-ADC5-9B0C2C121AB1}" type="parTrans" cxnId="{EF4BAA0C-F790-4013-8886-333F62ABC98B}">
      <dgm:prSet/>
      <dgm:spPr/>
      <dgm:t>
        <a:bodyPr/>
        <a:lstStyle/>
        <a:p>
          <a:endParaRPr lang="en-GB"/>
        </a:p>
      </dgm:t>
    </dgm:pt>
    <dgm:pt modelId="{DDCFE05D-98B4-4051-A3B9-A067F451E681}" type="sibTrans" cxnId="{EF4BAA0C-F790-4013-8886-333F62ABC98B}">
      <dgm:prSet/>
      <dgm:spPr/>
      <dgm:t>
        <a:bodyPr/>
        <a:lstStyle/>
        <a:p>
          <a:endParaRPr lang="en-GB"/>
        </a:p>
      </dgm:t>
    </dgm:pt>
    <dgm:pt modelId="{B1B497F9-4F4D-4F73-9B0C-788545F89A3E}">
      <dgm:prSet/>
      <dgm:spPr/>
      <dgm:t>
        <a:bodyPr/>
        <a:lstStyle/>
        <a:p>
          <a:r>
            <a:rPr lang="sv-SE" dirty="0"/>
            <a:t>Planerings och utvecklingsstab</a:t>
          </a:r>
          <a:endParaRPr lang="en-GB" dirty="0"/>
        </a:p>
      </dgm:t>
    </dgm:pt>
    <dgm:pt modelId="{28A2CBB9-2EB4-45AB-9D8E-97B6F961ADB4}" type="parTrans" cxnId="{150805CE-6CE3-48CA-A738-42F955213839}">
      <dgm:prSet/>
      <dgm:spPr/>
      <dgm:t>
        <a:bodyPr/>
        <a:lstStyle/>
        <a:p>
          <a:endParaRPr lang="en-GB"/>
        </a:p>
      </dgm:t>
    </dgm:pt>
    <dgm:pt modelId="{D5BD6D16-336A-4347-A910-04B215707530}" type="sibTrans" cxnId="{150805CE-6CE3-48CA-A738-42F955213839}">
      <dgm:prSet/>
      <dgm:spPr/>
      <dgm:t>
        <a:bodyPr/>
        <a:lstStyle/>
        <a:p>
          <a:endParaRPr lang="en-GB"/>
        </a:p>
      </dgm:t>
    </dgm:pt>
    <dgm:pt modelId="{7DCB35DC-DD2E-41DF-95ED-7EB5EB1078E6}">
      <dgm:prSet/>
      <dgm:spPr/>
      <dgm:t>
        <a:bodyPr/>
        <a:lstStyle/>
        <a:p>
          <a:r>
            <a:rPr lang="sv-SE" dirty="0"/>
            <a:t>Läkemedelskommittén</a:t>
          </a:r>
          <a:endParaRPr lang="en-GB" dirty="0"/>
        </a:p>
      </dgm:t>
    </dgm:pt>
    <dgm:pt modelId="{B7B224ED-B209-41CD-AA38-2B659E920692}" type="parTrans" cxnId="{C40C1CDC-3541-4824-BD67-CF863B58AF10}">
      <dgm:prSet/>
      <dgm:spPr/>
      <dgm:t>
        <a:bodyPr/>
        <a:lstStyle/>
        <a:p>
          <a:endParaRPr lang="en-GB"/>
        </a:p>
      </dgm:t>
    </dgm:pt>
    <dgm:pt modelId="{2A300302-0EC8-4802-8BE8-BF86367F6ECC}" type="sibTrans" cxnId="{C40C1CDC-3541-4824-BD67-CF863B58AF10}">
      <dgm:prSet/>
      <dgm:spPr/>
      <dgm:t>
        <a:bodyPr/>
        <a:lstStyle/>
        <a:p>
          <a:endParaRPr lang="en-GB"/>
        </a:p>
      </dgm:t>
    </dgm:pt>
    <dgm:pt modelId="{832CECD0-9267-4797-BD28-2DDAD1AFB681}">
      <dgm:prSet/>
      <dgm:spPr/>
      <dgm:t>
        <a:bodyPr/>
        <a:lstStyle/>
        <a:p>
          <a:r>
            <a:rPr lang="sv-SE" dirty="0"/>
            <a:t>Expertgrupp levnadsvanor</a:t>
          </a:r>
        </a:p>
        <a:p>
          <a:r>
            <a:rPr lang="sv-SE" dirty="0"/>
            <a:t>(LPO-levnadsvanor)</a:t>
          </a:r>
          <a:endParaRPr lang="en-GB" dirty="0"/>
        </a:p>
      </dgm:t>
    </dgm:pt>
    <dgm:pt modelId="{0C36D7BD-4491-4F4F-B9CD-861D241C3FF0}" type="parTrans" cxnId="{5324DE3E-29FE-4AB8-B87C-04D072F73CF6}">
      <dgm:prSet/>
      <dgm:spPr/>
      <dgm:t>
        <a:bodyPr/>
        <a:lstStyle/>
        <a:p>
          <a:endParaRPr lang="en-GB"/>
        </a:p>
      </dgm:t>
    </dgm:pt>
    <dgm:pt modelId="{1F6F2484-93CF-4C42-805C-EB74CEC978BC}" type="sibTrans" cxnId="{5324DE3E-29FE-4AB8-B87C-04D072F73CF6}">
      <dgm:prSet/>
      <dgm:spPr/>
      <dgm:t>
        <a:bodyPr/>
        <a:lstStyle/>
        <a:p>
          <a:endParaRPr lang="en-GB"/>
        </a:p>
      </dgm:t>
    </dgm:pt>
    <dgm:pt modelId="{901D1F32-D2E9-45E3-A9F3-949602AF3DBA}">
      <dgm:prSet/>
      <dgm:spPr/>
      <dgm:t>
        <a:bodyPr/>
        <a:lstStyle/>
        <a:p>
          <a:r>
            <a:rPr lang="sv-SE" dirty="0"/>
            <a:t>Kunskapsstyrning, </a:t>
          </a:r>
        </a:p>
        <a:p>
          <a:r>
            <a:rPr lang="sv-SE" dirty="0"/>
            <a:t>Nationella riktlinjer</a:t>
          </a:r>
          <a:endParaRPr lang="en-GB" dirty="0"/>
        </a:p>
      </dgm:t>
    </dgm:pt>
    <dgm:pt modelId="{C0782DC5-8DAD-4526-8ABD-6ACC84727521}" type="parTrans" cxnId="{BBC1BC4C-0118-46E0-85F2-9FB19668FD89}">
      <dgm:prSet/>
      <dgm:spPr/>
      <dgm:t>
        <a:bodyPr/>
        <a:lstStyle/>
        <a:p>
          <a:endParaRPr lang="en-GB"/>
        </a:p>
      </dgm:t>
    </dgm:pt>
    <dgm:pt modelId="{34309A1A-DECF-4263-B965-59F1FB13F6ED}" type="sibTrans" cxnId="{BBC1BC4C-0118-46E0-85F2-9FB19668FD89}">
      <dgm:prSet/>
      <dgm:spPr/>
      <dgm:t>
        <a:bodyPr/>
        <a:lstStyle/>
        <a:p>
          <a:endParaRPr lang="en-GB"/>
        </a:p>
      </dgm:t>
    </dgm:pt>
    <dgm:pt modelId="{4B2853C4-F46C-4BCB-90C7-86DBA691B920}">
      <dgm:prSet/>
      <dgm:spPr/>
      <dgm:t>
        <a:bodyPr/>
        <a:lstStyle/>
        <a:p>
          <a:r>
            <a:rPr lang="sv-SE" dirty="0"/>
            <a:t>LPO-levnadsvanor</a:t>
          </a:r>
        </a:p>
        <a:p>
          <a:r>
            <a:rPr lang="sv-SE" dirty="0"/>
            <a:t>LM-kommitténs expertgrupp levnadsvanor</a:t>
          </a:r>
          <a:endParaRPr lang="en-GB" dirty="0"/>
        </a:p>
      </dgm:t>
    </dgm:pt>
    <dgm:pt modelId="{49F64E48-E9AA-469A-96F6-F4411FD57A11}" type="parTrans" cxnId="{022E6C2C-0C39-467E-BE2D-D6DC6A44D469}">
      <dgm:prSet/>
      <dgm:spPr/>
      <dgm:t>
        <a:bodyPr/>
        <a:lstStyle/>
        <a:p>
          <a:endParaRPr lang="en-GB"/>
        </a:p>
      </dgm:t>
    </dgm:pt>
    <dgm:pt modelId="{F497D44F-8FB7-4724-8A90-B6BFF2465284}" type="sibTrans" cxnId="{022E6C2C-0C39-467E-BE2D-D6DC6A44D469}">
      <dgm:prSet/>
      <dgm:spPr/>
      <dgm:t>
        <a:bodyPr/>
        <a:lstStyle/>
        <a:p>
          <a:endParaRPr lang="en-GB"/>
        </a:p>
      </dgm:t>
    </dgm:pt>
    <dgm:pt modelId="{D06DDFDB-8410-4A9B-A007-FE4FFC8BB4F0}">
      <dgm:prSet/>
      <dgm:spPr/>
      <dgm:t>
        <a:bodyPr/>
        <a:lstStyle/>
        <a:p>
          <a:r>
            <a:rPr lang="sv-SE" dirty="0"/>
            <a:t>Enheten för folkhälsa</a:t>
          </a:r>
          <a:endParaRPr lang="en-GB" dirty="0"/>
        </a:p>
      </dgm:t>
    </dgm:pt>
    <dgm:pt modelId="{4D88EF4B-5F77-4AC3-9A7F-DF2A77200498}" type="parTrans" cxnId="{AC248446-C203-4C01-A755-D854353EB794}">
      <dgm:prSet/>
      <dgm:spPr/>
      <dgm:t>
        <a:bodyPr/>
        <a:lstStyle/>
        <a:p>
          <a:endParaRPr lang="en-GB"/>
        </a:p>
      </dgm:t>
    </dgm:pt>
    <dgm:pt modelId="{EA4A8DA4-4CB3-4F7E-97D8-B29DC4CF6067}" type="sibTrans" cxnId="{AC248446-C203-4C01-A755-D854353EB794}">
      <dgm:prSet/>
      <dgm:spPr/>
      <dgm:t>
        <a:bodyPr/>
        <a:lstStyle/>
        <a:p>
          <a:endParaRPr lang="en-GB"/>
        </a:p>
      </dgm:t>
    </dgm:pt>
    <dgm:pt modelId="{AC4B8EE5-9634-4A70-AC99-403DA08E2ED0}">
      <dgm:prSet/>
      <dgm:spPr/>
      <dgm:t>
        <a:bodyPr/>
        <a:lstStyle/>
        <a:p>
          <a:r>
            <a:rPr lang="sv-SE" dirty="0"/>
            <a:t>HFS</a:t>
          </a:r>
        </a:p>
        <a:p>
          <a:r>
            <a:rPr lang="sv-SE" dirty="0"/>
            <a:t>Cancerprevention</a:t>
          </a:r>
          <a:endParaRPr lang="en-GB" dirty="0"/>
        </a:p>
      </dgm:t>
    </dgm:pt>
    <dgm:pt modelId="{140F3802-AF6D-44D2-B1D4-FEA1EDEE2ED9}" type="parTrans" cxnId="{3F22F522-09BB-4D2B-B18B-763B5D73911D}">
      <dgm:prSet/>
      <dgm:spPr/>
      <dgm:t>
        <a:bodyPr/>
        <a:lstStyle/>
        <a:p>
          <a:endParaRPr lang="en-GB"/>
        </a:p>
      </dgm:t>
    </dgm:pt>
    <dgm:pt modelId="{DDCF05C2-8496-4DF8-9364-8D5596F51E52}" type="sibTrans" cxnId="{3F22F522-09BB-4D2B-B18B-763B5D73911D}">
      <dgm:prSet/>
      <dgm:spPr/>
      <dgm:t>
        <a:bodyPr/>
        <a:lstStyle/>
        <a:p>
          <a:endParaRPr lang="en-GB"/>
        </a:p>
      </dgm:t>
    </dgm:pt>
    <dgm:pt modelId="{6245981F-A712-4FCE-8AEA-DC16957AFDA6}">
      <dgm:prSet/>
      <dgm:spPr/>
      <dgm:t>
        <a:bodyPr/>
        <a:lstStyle/>
        <a:p>
          <a:r>
            <a:rPr lang="sv-SE" dirty="0" err="1"/>
            <a:t>Utvecklingsstrateg</a:t>
          </a:r>
          <a:endParaRPr lang="sv-SE" dirty="0"/>
        </a:p>
        <a:p>
          <a:r>
            <a:rPr lang="sv-SE" dirty="0"/>
            <a:t>Utvecklingsledare</a:t>
          </a:r>
          <a:endParaRPr lang="en-GB" dirty="0"/>
        </a:p>
      </dgm:t>
    </dgm:pt>
    <dgm:pt modelId="{FA14DAF4-5F66-4248-A8C5-2A0918494B6F}" type="parTrans" cxnId="{14599EA0-121E-4EA5-A5B2-70AAD6CA5642}">
      <dgm:prSet/>
      <dgm:spPr/>
      <dgm:t>
        <a:bodyPr/>
        <a:lstStyle/>
        <a:p>
          <a:endParaRPr lang="en-GB"/>
        </a:p>
      </dgm:t>
    </dgm:pt>
    <dgm:pt modelId="{9FA8B0AC-EF96-4412-AEA3-E241EF30E6AD}" type="sibTrans" cxnId="{14599EA0-121E-4EA5-A5B2-70AAD6CA5642}">
      <dgm:prSet/>
      <dgm:spPr/>
      <dgm:t>
        <a:bodyPr/>
        <a:lstStyle/>
        <a:p>
          <a:endParaRPr lang="en-GB"/>
        </a:p>
      </dgm:t>
    </dgm:pt>
    <dgm:pt modelId="{E6B588DA-EE04-4446-B456-8CF453F1DDC7}">
      <dgm:prSet/>
      <dgm:spPr/>
      <dgm:t>
        <a:bodyPr/>
        <a:lstStyle/>
        <a:p>
          <a:r>
            <a:rPr lang="sv-SE" dirty="0"/>
            <a:t>Hälsocenter</a:t>
          </a:r>
          <a:endParaRPr lang="en-GB" dirty="0"/>
        </a:p>
      </dgm:t>
    </dgm:pt>
    <dgm:pt modelId="{E9CD5B07-4C96-46D4-9F24-228D49BA1C29}" type="parTrans" cxnId="{4D77D17F-1E9A-475F-B848-61616E81FD9A}">
      <dgm:prSet/>
      <dgm:spPr/>
      <dgm:t>
        <a:bodyPr/>
        <a:lstStyle/>
        <a:p>
          <a:endParaRPr lang="en-GB"/>
        </a:p>
      </dgm:t>
    </dgm:pt>
    <dgm:pt modelId="{B9C11EB5-44EF-4F84-B7D6-0CA5760645FF}" type="sibTrans" cxnId="{4D77D17F-1E9A-475F-B848-61616E81FD9A}">
      <dgm:prSet/>
      <dgm:spPr/>
      <dgm:t>
        <a:bodyPr/>
        <a:lstStyle/>
        <a:p>
          <a:endParaRPr lang="en-GB"/>
        </a:p>
      </dgm:t>
    </dgm:pt>
    <dgm:pt modelId="{C0873667-F71A-469C-86FB-DBFA172537FC}" type="pres">
      <dgm:prSet presAssocID="{10655F24-0804-4EF3-9300-F9531BD9996E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DC9ADAEE-4E7F-46D4-BA6E-FB45E8C7FFE4}" type="pres">
      <dgm:prSet presAssocID="{D06DDFDB-8410-4A9B-A007-FE4FFC8BB4F0}" presName="root" presStyleCnt="0"/>
      <dgm:spPr/>
    </dgm:pt>
    <dgm:pt modelId="{A758097F-78E5-47DF-82B3-7D7F025BDEDD}" type="pres">
      <dgm:prSet presAssocID="{D06DDFDB-8410-4A9B-A007-FE4FFC8BB4F0}" presName="rootComposite" presStyleCnt="0"/>
      <dgm:spPr/>
    </dgm:pt>
    <dgm:pt modelId="{EF28ED6C-295C-460A-97D9-24C0B1ED04A2}" type="pres">
      <dgm:prSet presAssocID="{D06DDFDB-8410-4A9B-A007-FE4FFC8BB4F0}" presName="rootText" presStyleLbl="node1" presStyleIdx="0" presStyleCnt="5"/>
      <dgm:spPr/>
    </dgm:pt>
    <dgm:pt modelId="{C20394AE-012F-495A-8CCD-561AE0FA1F24}" type="pres">
      <dgm:prSet presAssocID="{D06DDFDB-8410-4A9B-A007-FE4FFC8BB4F0}" presName="rootConnector" presStyleLbl="node1" presStyleIdx="0" presStyleCnt="5"/>
      <dgm:spPr/>
    </dgm:pt>
    <dgm:pt modelId="{9D94170B-1293-4BA9-83B2-0413F661E5D0}" type="pres">
      <dgm:prSet presAssocID="{D06DDFDB-8410-4A9B-A007-FE4FFC8BB4F0}" presName="childShape" presStyleCnt="0"/>
      <dgm:spPr/>
    </dgm:pt>
    <dgm:pt modelId="{8ED378FF-43D7-44F6-9FF4-E3A089C943EA}" type="pres">
      <dgm:prSet presAssocID="{E9CD5B07-4C96-46D4-9F24-228D49BA1C29}" presName="Name13" presStyleLbl="parChTrans1D2" presStyleIdx="0" presStyleCnt="11"/>
      <dgm:spPr/>
    </dgm:pt>
    <dgm:pt modelId="{D77B0F48-6BCC-4A6C-BD19-A601328F3139}" type="pres">
      <dgm:prSet presAssocID="{E6B588DA-EE04-4446-B456-8CF453F1DDC7}" presName="childText" presStyleLbl="bgAcc1" presStyleIdx="0" presStyleCnt="11">
        <dgm:presLayoutVars>
          <dgm:bulletEnabled val="1"/>
        </dgm:presLayoutVars>
      </dgm:prSet>
      <dgm:spPr/>
    </dgm:pt>
    <dgm:pt modelId="{C6AC913E-4B6D-4603-8CEA-941D95B669E9}" type="pres">
      <dgm:prSet presAssocID="{FA14DAF4-5F66-4248-A8C5-2A0918494B6F}" presName="Name13" presStyleLbl="parChTrans1D2" presStyleIdx="1" presStyleCnt="11"/>
      <dgm:spPr/>
    </dgm:pt>
    <dgm:pt modelId="{714B8719-C542-4244-AE59-85247FF2D9EF}" type="pres">
      <dgm:prSet presAssocID="{6245981F-A712-4FCE-8AEA-DC16957AFDA6}" presName="childText" presStyleLbl="bgAcc1" presStyleIdx="1" presStyleCnt="11">
        <dgm:presLayoutVars>
          <dgm:bulletEnabled val="1"/>
        </dgm:presLayoutVars>
      </dgm:prSet>
      <dgm:spPr/>
    </dgm:pt>
    <dgm:pt modelId="{F6296F2F-DF0F-4887-A292-2712C1A244C5}" type="pres">
      <dgm:prSet presAssocID="{140F3802-AF6D-44D2-B1D4-FEA1EDEE2ED9}" presName="Name13" presStyleLbl="parChTrans1D2" presStyleIdx="2" presStyleCnt="11"/>
      <dgm:spPr/>
    </dgm:pt>
    <dgm:pt modelId="{D4ED4598-5C17-4DA4-B0E7-D084A27E4553}" type="pres">
      <dgm:prSet presAssocID="{AC4B8EE5-9634-4A70-AC99-403DA08E2ED0}" presName="childText" presStyleLbl="bgAcc1" presStyleIdx="2" presStyleCnt="11">
        <dgm:presLayoutVars>
          <dgm:bulletEnabled val="1"/>
        </dgm:presLayoutVars>
      </dgm:prSet>
      <dgm:spPr/>
    </dgm:pt>
    <dgm:pt modelId="{C97111AD-E8CD-4721-8FA4-BDA9DE96E685}" type="pres">
      <dgm:prSet presAssocID="{B1B497F9-4F4D-4F73-9B0C-788545F89A3E}" presName="root" presStyleCnt="0"/>
      <dgm:spPr/>
    </dgm:pt>
    <dgm:pt modelId="{E443F77D-E9FD-46C8-A6FA-335DE5D68B94}" type="pres">
      <dgm:prSet presAssocID="{B1B497F9-4F4D-4F73-9B0C-788545F89A3E}" presName="rootComposite" presStyleCnt="0"/>
      <dgm:spPr/>
    </dgm:pt>
    <dgm:pt modelId="{FF26E306-708A-4EE0-AF7D-3AF0F04F980B}" type="pres">
      <dgm:prSet presAssocID="{B1B497F9-4F4D-4F73-9B0C-788545F89A3E}" presName="rootText" presStyleLbl="node1" presStyleIdx="1" presStyleCnt="5"/>
      <dgm:spPr/>
    </dgm:pt>
    <dgm:pt modelId="{8BAD132C-DBBF-4410-86D9-FFD3D3600895}" type="pres">
      <dgm:prSet presAssocID="{B1B497F9-4F4D-4F73-9B0C-788545F89A3E}" presName="rootConnector" presStyleLbl="node1" presStyleIdx="1" presStyleCnt="5"/>
      <dgm:spPr/>
    </dgm:pt>
    <dgm:pt modelId="{33CC9116-2755-4C3C-9D0F-6B93E29B8B69}" type="pres">
      <dgm:prSet presAssocID="{B1B497F9-4F4D-4F73-9B0C-788545F89A3E}" presName="childShape" presStyleCnt="0"/>
      <dgm:spPr/>
    </dgm:pt>
    <dgm:pt modelId="{819E429C-8520-4B26-B16F-134917CD2679}" type="pres">
      <dgm:prSet presAssocID="{C0782DC5-8DAD-4526-8ABD-6ACC84727521}" presName="Name13" presStyleLbl="parChTrans1D2" presStyleIdx="3" presStyleCnt="11"/>
      <dgm:spPr/>
    </dgm:pt>
    <dgm:pt modelId="{F195623F-81A5-44F0-8FA6-4D6D08E35A42}" type="pres">
      <dgm:prSet presAssocID="{901D1F32-D2E9-45E3-A9F3-949602AF3DBA}" presName="childText" presStyleLbl="bgAcc1" presStyleIdx="3" presStyleCnt="11">
        <dgm:presLayoutVars>
          <dgm:bulletEnabled val="1"/>
        </dgm:presLayoutVars>
      </dgm:prSet>
      <dgm:spPr/>
    </dgm:pt>
    <dgm:pt modelId="{0199A6B2-147A-45DB-855C-47574A94E797}" type="pres">
      <dgm:prSet presAssocID="{49F64E48-E9AA-469A-96F6-F4411FD57A11}" presName="Name13" presStyleLbl="parChTrans1D2" presStyleIdx="4" presStyleCnt="11"/>
      <dgm:spPr/>
    </dgm:pt>
    <dgm:pt modelId="{D26E155D-0CED-47E8-A4F3-09AA1F94E2BB}" type="pres">
      <dgm:prSet presAssocID="{4B2853C4-F46C-4BCB-90C7-86DBA691B920}" presName="childText" presStyleLbl="bgAcc1" presStyleIdx="4" presStyleCnt="11">
        <dgm:presLayoutVars>
          <dgm:bulletEnabled val="1"/>
        </dgm:presLayoutVars>
      </dgm:prSet>
      <dgm:spPr/>
    </dgm:pt>
    <dgm:pt modelId="{BA10E829-B576-4541-B6E8-8E37B86206B5}" type="pres">
      <dgm:prSet presAssocID="{39976AC5-DA38-444D-B93F-A67F4E517F6E}" presName="root" presStyleCnt="0"/>
      <dgm:spPr/>
    </dgm:pt>
    <dgm:pt modelId="{EBD053EB-924B-4288-8EF3-9C7D503A0558}" type="pres">
      <dgm:prSet presAssocID="{39976AC5-DA38-444D-B93F-A67F4E517F6E}" presName="rootComposite" presStyleCnt="0"/>
      <dgm:spPr/>
    </dgm:pt>
    <dgm:pt modelId="{71A4C806-B483-40B7-AF1F-10BC89A2FFCB}" type="pres">
      <dgm:prSet presAssocID="{39976AC5-DA38-444D-B93F-A67F4E517F6E}" presName="rootText" presStyleLbl="node1" presStyleIdx="2" presStyleCnt="5"/>
      <dgm:spPr/>
    </dgm:pt>
    <dgm:pt modelId="{393AFA1D-3417-42D0-98D9-E20BCF094B5E}" type="pres">
      <dgm:prSet presAssocID="{39976AC5-DA38-444D-B93F-A67F4E517F6E}" presName="rootConnector" presStyleLbl="node1" presStyleIdx="2" presStyleCnt="5"/>
      <dgm:spPr/>
    </dgm:pt>
    <dgm:pt modelId="{25BEDBC1-7846-43D3-A0C1-A3C8D3123C2C}" type="pres">
      <dgm:prSet presAssocID="{39976AC5-DA38-444D-B93F-A67F4E517F6E}" presName="childShape" presStyleCnt="0"/>
      <dgm:spPr/>
    </dgm:pt>
    <dgm:pt modelId="{71CC3CAF-FF79-4C20-87FD-DA01B3BB1838}" type="pres">
      <dgm:prSet presAssocID="{B7B224ED-B209-41CD-AA38-2B659E920692}" presName="Name13" presStyleLbl="parChTrans1D2" presStyleIdx="5" presStyleCnt="11"/>
      <dgm:spPr/>
    </dgm:pt>
    <dgm:pt modelId="{2E4C7EB7-E2CC-43FE-94F7-FF7D31CF02F4}" type="pres">
      <dgm:prSet presAssocID="{7DCB35DC-DD2E-41DF-95ED-7EB5EB1078E6}" presName="childText" presStyleLbl="bgAcc1" presStyleIdx="5" presStyleCnt="11">
        <dgm:presLayoutVars>
          <dgm:bulletEnabled val="1"/>
        </dgm:presLayoutVars>
      </dgm:prSet>
      <dgm:spPr/>
    </dgm:pt>
    <dgm:pt modelId="{72FCF167-B1F7-4F7B-B3F7-009787738F2E}" type="pres">
      <dgm:prSet presAssocID="{0C36D7BD-4491-4F4F-B9CD-861D241C3FF0}" presName="Name13" presStyleLbl="parChTrans1D2" presStyleIdx="6" presStyleCnt="11"/>
      <dgm:spPr/>
    </dgm:pt>
    <dgm:pt modelId="{204A9429-57D9-4F36-9673-4DB8970EFBD0}" type="pres">
      <dgm:prSet presAssocID="{832CECD0-9267-4797-BD28-2DDAD1AFB681}" presName="childText" presStyleLbl="bgAcc1" presStyleIdx="6" presStyleCnt="11">
        <dgm:presLayoutVars>
          <dgm:bulletEnabled val="1"/>
        </dgm:presLayoutVars>
      </dgm:prSet>
      <dgm:spPr/>
    </dgm:pt>
    <dgm:pt modelId="{19D182F6-6E27-4544-A045-8D079445313B}" type="pres">
      <dgm:prSet presAssocID="{C7A701E9-F9D0-4F2D-830F-B71C8615F625}" presName="root" presStyleCnt="0"/>
      <dgm:spPr/>
    </dgm:pt>
    <dgm:pt modelId="{3CF90AA4-4F37-4EF2-9AF5-6D4ACC388A4B}" type="pres">
      <dgm:prSet presAssocID="{C7A701E9-F9D0-4F2D-830F-B71C8615F625}" presName="rootComposite" presStyleCnt="0"/>
      <dgm:spPr/>
    </dgm:pt>
    <dgm:pt modelId="{FFE6912A-EFBC-4BCE-8BAD-D15B822EF9DF}" type="pres">
      <dgm:prSet presAssocID="{C7A701E9-F9D0-4F2D-830F-B71C8615F625}" presName="rootText" presStyleLbl="node1" presStyleIdx="3" presStyleCnt="5" custLinFactNeighborX="-704" custLinFactNeighborY="3706"/>
      <dgm:spPr/>
    </dgm:pt>
    <dgm:pt modelId="{E8ED123C-062B-40F3-A70B-3A27E9CFAAE1}" type="pres">
      <dgm:prSet presAssocID="{C7A701E9-F9D0-4F2D-830F-B71C8615F625}" presName="rootConnector" presStyleLbl="node1" presStyleIdx="3" presStyleCnt="5"/>
      <dgm:spPr/>
    </dgm:pt>
    <dgm:pt modelId="{058AADCE-7188-4F4F-8B3F-0528852F5079}" type="pres">
      <dgm:prSet presAssocID="{C7A701E9-F9D0-4F2D-830F-B71C8615F625}" presName="childShape" presStyleCnt="0"/>
      <dgm:spPr/>
    </dgm:pt>
    <dgm:pt modelId="{51D91515-99D6-41C4-8DB1-325483E4207A}" type="pres">
      <dgm:prSet presAssocID="{76273042-37B5-4663-B4D6-CBFA1AC94FF1}" presName="Name13" presStyleLbl="parChTrans1D2" presStyleIdx="7" presStyleCnt="11"/>
      <dgm:spPr/>
    </dgm:pt>
    <dgm:pt modelId="{A1368C0C-7923-47F1-B8E6-2DE2613647E8}" type="pres">
      <dgm:prSet presAssocID="{A7E2C371-C307-4BC3-BB4E-25F463FF52BB}" presName="childText" presStyleLbl="bgAcc1" presStyleIdx="7" presStyleCnt="11">
        <dgm:presLayoutVars>
          <dgm:bulletEnabled val="1"/>
        </dgm:presLayoutVars>
      </dgm:prSet>
      <dgm:spPr/>
    </dgm:pt>
    <dgm:pt modelId="{D35EFBC8-8880-43C5-953C-17AE44D4D0CE}" type="pres">
      <dgm:prSet presAssocID="{403D916C-3D5A-4F95-B6D6-5C9A3732CE9F}" presName="Name13" presStyleLbl="parChTrans1D2" presStyleIdx="8" presStyleCnt="11"/>
      <dgm:spPr/>
    </dgm:pt>
    <dgm:pt modelId="{F9C35871-AF55-4A43-AAD0-8C51603C2F61}" type="pres">
      <dgm:prSet presAssocID="{582CA3FA-D5B4-47AE-B6DE-50E0A8604CF1}" presName="childText" presStyleLbl="bgAcc1" presStyleIdx="8" presStyleCnt="11">
        <dgm:presLayoutVars>
          <dgm:bulletEnabled val="1"/>
        </dgm:presLayoutVars>
      </dgm:prSet>
      <dgm:spPr/>
    </dgm:pt>
    <dgm:pt modelId="{8579E577-AE05-403E-804A-DEE056FE6936}" type="pres">
      <dgm:prSet presAssocID="{3DD901A2-4776-4219-B04E-17EC7D12865A}" presName="root" presStyleCnt="0"/>
      <dgm:spPr/>
    </dgm:pt>
    <dgm:pt modelId="{726266E7-07B9-46B3-9DB1-E5DB98AFF11D}" type="pres">
      <dgm:prSet presAssocID="{3DD901A2-4776-4219-B04E-17EC7D12865A}" presName="rootComposite" presStyleCnt="0"/>
      <dgm:spPr/>
    </dgm:pt>
    <dgm:pt modelId="{D980B298-17C2-4E32-9621-290FB4D718FA}" type="pres">
      <dgm:prSet presAssocID="{3DD901A2-4776-4219-B04E-17EC7D12865A}" presName="rootText" presStyleLbl="node1" presStyleIdx="4" presStyleCnt="5"/>
      <dgm:spPr/>
    </dgm:pt>
    <dgm:pt modelId="{89916CED-BACA-4D82-A533-C2525EA56BE8}" type="pres">
      <dgm:prSet presAssocID="{3DD901A2-4776-4219-B04E-17EC7D12865A}" presName="rootConnector" presStyleLbl="node1" presStyleIdx="4" presStyleCnt="5"/>
      <dgm:spPr/>
    </dgm:pt>
    <dgm:pt modelId="{48BE0B92-FC87-485F-8503-E8B7377C829C}" type="pres">
      <dgm:prSet presAssocID="{3DD901A2-4776-4219-B04E-17EC7D12865A}" presName="childShape" presStyleCnt="0"/>
      <dgm:spPr/>
    </dgm:pt>
    <dgm:pt modelId="{D0A17F5F-E346-41F8-9249-AC990CBFD2A7}" type="pres">
      <dgm:prSet presAssocID="{CE25B504-CBD9-4A83-B42C-EB3CB885A0C5}" presName="Name13" presStyleLbl="parChTrans1D2" presStyleIdx="9" presStyleCnt="11"/>
      <dgm:spPr/>
    </dgm:pt>
    <dgm:pt modelId="{08629AD4-44D5-4FEA-BE01-D6AECFE8001C}" type="pres">
      <dgm:prSet presAssocID="{9C9B6638-9B70-4AC7-891B-5082100CB45A}" presName="childText" presStyleLbl="bgAcc1" presStyleIdx="9" presStyleCnt="11">
        <dgm:presLayoutVars>
          <dgm:bulletEnabled val="1"/>
        </dgm:presLayoutVars>
      </dgm:prSet>
      <dgm:spPr/>
    </dgm:pt>
    <dgm:pt modelId="{BFC727D4-9105-4162-A586-883358D7C1DB}" type="pres">
      <dgm:prSet presAssocID="{866DC985-EEFA-4460-8358-2FA45C4D29DD}" presName="Name13" presStyleLbl="parChTrans1D2" presStyleIdx="10" presStyleCnt="11"/>
      <dgm:spPr/>
    </dgm:pt>
    <dgm:pt modelId="{5324600D-1613-496D-ABA9-24F577264B37}" type="pres">
      <dgm:prSet presAssocID="{230930B5-EB0A-4E82-A0BB-2A5D23A8FA7B}" presName="childText" presStyleLbl="bgAcc1" presStyleIdx="10" presStyleCnt="11">
        <dgm:presLayoutVars>
          <dgm:bulletEnabled val="1"/>
        </dgm:presLayoutVars>
      </dgm:prSet>
      <dgm:spPr/>
    </dgm:pt>
  </dgm:ptLst>
  <dgm:cxnLst>
    <dgm:cxn modelId="{F2C58302-B7EE-4952-B239-494BA920DE93}" type="presOf" srcId="{3DD901A2-4776-4219-B04E-17EC7D12865A}" destId="{89916CED-BACA-4D82-A533-C2525EA56BE8}" srcOrd="1" destOrd="0" presId="urn:microsoft.com/office/officeart/2005/8/layout/hierarchy3"/>
    <dgm:cxn modelId="{D27EEB04-30FC-4083-98E7-4B65269B891F}" type="presOf" srcId="{C0782DC5-8DAD-4526-8ABD-6ACC84727521}" destId="{819E429C-8520-4B26-B16F-134917CD2679}" srcOrd="0" destOrd="0" presId="urn:microsoft.com/office/officeart/2005/8/layout/hierarchy3"/>
    <dgm:cxn modelId="{EF4BAA0C-F790-4013-8886-333F62ABC98B}" srcId="{10655F24-0804-4EF3-9300-F9531BD9996E}" destId="{39976AC5-DA38-444D-B93F-A67F4E517F6E}" srcOrd="2" destOrd="0" parTransId="{6B5333D8-89E6-45D0-ADC5-9B0C2C121AB1}" sibTransId="{DDCFE05D-98B4-4051-A3B9-A067F451E681}"/>
    <dgm:cxn modelId="{F7985611-784E-4BAF-9E68-508D2598D1D3}" srcId="{10655F24-0804-4EF3-9300-F9531BD9996E}" destId="{3DD901A2-4776-4219-B04E-17EC7D12865A}" srcOrd="4" destOrd="0" parTransId="{6E24FB78-F0DB-4CD5-892F-347A4B2EBEE2}" sibTransId="{73280D5E-5C05-4553-8EBA-52CFC8C734DF}"/>
    <dgm:cxn modelId="{8D32381B-5698-4A32-8B91-19532BE15DD9}" srcId="{3DD901A2-4776-4219-B04E-17EC7D12865A}" destId="{9C9B6638-9B70-4AC7-891B-5082100CB45A}" srcOrd="0" destOrd="0" parTransId="{CE25B504-CBD9-4A83-B42C-EB3CB885A0C5}" sibTransId="{1083C607-39BF-44F7-ADE5-E1A58F482C96}"/>
    <dgm:cxn modelId="{19A8BE1B-D75E-48ED-8F3F-07EE393071EE}" type="presOf" srcId="{E9CD5B07-4C96-46D4-9F24-228D49BA1C29}" destId="{8ED378FF-43D7-44F6-9FF4-E3A089C943EA}" srcOrd="0" destOrd="0" presId="urn:microsoft.com/office/officeart/2005/8/layout/hierarchy3"/>
    <dgm:cxn modelId="{B2E11B1C-59C0-483F-84E1-4EEEFD497008}" type="presOf" srcId="{C7A701E9-F9D0-4F2D-830F-B71C8615F625}" destId="{E8ED123C-062B-40F3-A70B-3A27E9CFAAE1}" srcOrd="1" destOrd="0" presId="urn:microsoft.com/office/officeart/2005/8/layout/hierarchy3"/>
    <dgm:cxn modelId="{3F22F522-09BB-4D2B-B18B-763B5D73911D}" srcId="{D06DDFDB-8410-4A9B-A007-FE4FFC8BB4F0}" destId="{AC4B8EE5-9634-4A70-AC99-403DA08E2ED0}" srcOrd="2" destOrd="0" parTransId="{140F3802-AF6D-44D2-B1D4-FEA1EDEE2ED9}" sibTransId="{DDCF05C2-8496-4DF8-9364-8D5596F51E52}"/>
    <dgm:cxn modelId="{86605D28-FC74-47AD-B2B4-31CFF3A56ABF}" type="presOf" srcId="{3DD901A2-4776-4219-B04E-17EC7D12865A}" destId="{D980B298-17C2-4E32-9621-290FB4D718FA}" srcOrd="0" destOrd="0" presId="urn:microsoft.com/office/officeart/2005/8/layout/hierarchy3"/>
    <dgm:cxn modelId="{022E6C2C-0C39-467E-BE2D-D6DC6A44D469}" srcId="{B1B497F9-4F4D-4F73-9B0C-788545F89A3E}" destId="{4B2853C4-F46C-4BCB-90C7-86DBA691B920}" srcOrd="1" destOrd="0" parTransId="{49F64E48-E9AA-469A-96F6-F4411FD57A11}" sibTransId="{F497D44F-8FB7-4724-8A90-B6BFF2465284}"/>
    <dgm:cxn modelId="{15289A2E-08BD-44E0-978F-A9E4A3AF6095}" type="presOf" srcId="{B1B497F9-4F4D-4F73-9B0C-788545F89A3E}" destId="{8BAD132C-DBBF-4410-86D9-FFD3D3600895}" srcOrd="1" destOrd="0" presId="urn:microsoft.com/office/officeart/2005/8/layout/hierarchy3"/>
    <dgm:cxn modelId="{5324DE3E-29FE-4AB8-B87C-04D072F73CF6}" srcId="{39976AC5-DA38-444D-B93F-A67F4E517F6E}" destId="{832CECD0-9267-4797-BD28-2DDAD1AFB681}" srcOrd="1" destOrd="0" parTransId="{0C36D7BD-4491-4F4F-B9CD-861D241C3FF0}" sibTransId="{1F6F2484-93CF-4C42-805C-EB74CEC978BC}"/>
    <dgm:cxn modelId="{D59C4F40-19BF-474F-ADEA-3E5006E3467A}" type="presOf" srcId="{0C36D7BD-4491-4F4F-B9CD-861D241C3FF0}" destId="{72FCF167-B1F7-4F7B-B3F7-009787738F2E}" srcOrd="0" destOrd="0" presId="urn:microsoft.com/office/officeart/2005/8/layout/hierarchy3"/>
    <dgm:cxn modelId="{D715E35B-8612-4A87-9DAB-71B9F47D7BED}" type="presOf" srcId="{FA14DAF4-5F66-4248-A8C5-2A0918494B6F}" destId="{C6AC913E-4B6D-4603-8CEA-941D95B669E9}" srcOrd="0" destOrd="0" presId="urn:microsoft.com/office/officeart/2005/8/layout/hierarchy3"/>
    <dgm:cxn modelId="{61930F5F-AB79-4125-A667-A2A9876600CA}" type="presOf" srcId="{901D1F32-D2E9-45E3-A9F3-949602AF3DBA}" destId="{F195623F-81A5-44F0-8FA6-4D6D08E35A42}" srcOrd="0" destOrd="0" presId="urn:microsoft.com/office/officeart/2005/8/layout/hierarchy3"/>
    <dgm:cxn modelId="{2D104442-0F40-4D5F-A35C-8CF8C4623746}" type="presOf" srcId="{9C9B6638-9B70-4AC7-891B-5082100CB45A}" destId="{08629AD4-44D5-4FEA-BE01-D6AECFE8001C}" srcOrd="0" destOrd="0" presId="urn:microsoft.com/office/officeart/2005/8/layout/hierarchy3"/>
    <dgm:cxn modelId="{AC248446-C203-4C01-A755-D854353EB794}" srcId="{10655F24-0804-4EF3-9300-F9531BD9996E}" destId="{D06DDFDB-8410-4A9B-A007-FE4FFC8BB4F0}" srcOrd="0" destOrd="0" parTransId="{4D88EF4B-5F77-4AC3-9A7F-DF2A77200498}" sibTransId="{EA4A8DA4-4CB3-4F7E-97D8-B29DC4CF6067}"/>
    <dgm:cxn modelId="{7E42656A-E979-41FB-9965-33EA0F931E30}" type="presOf" srcId="{AC4B8EE5-9634-4A70-AC99-403DA08E2ED0}" destId="{D4ED4598-5C17-4DA4-B0E7-D084A27E4553}" srcOrd="0" destOrd="0" presId="urn:microsoft.com/office/officeart/2005/8/layout/hierarchy3"/>
    <dgm:cxn modelId="{BA563E6C-2F62-4612-9BAC-DE80354C0D57}" srcId="{10655F24-0804-4EF3-9300-F9531BD9996E}" destId="{C7A701E9-F9D0-4F2D-830F-B71C8615F625}" srcOrd="3" destOrd="0" parTransId="{6133127F-0E06-4CC3-BA0B-2B4E65E9D9E9}" sibTransId="{F3DFA5D4-3DC6-45B8-B906-BB7AC8435858}"/>
    <dgm:cxn modelId="{BBC1BC4C-0118-46E0-85F2-9FB19668FD89}" srcId="{B1B497F9-4F4D-4F73-9B0C-788545F89A3E}" destId="{901D1F32-D2E9-45E3-A9F3-949602AF3DBA}" srcOrd="0" destOrd="0" parTransId="{C0782DC5-8DAD-4526-8ABD-6ACC84727521}" sibTransId="{34309A1A-DECF-4263-B965-59F1FB13F6ED}"/>
    <dgm:cxn modelId="{8DB7AF73-1BEC-4BA8-8EC1-041EFBDE2A47}" type="presOf" srcId="{6245981F-A712-4FCE-8AEA-DC16957AFDA6}" destId="{714B8719-C542-4244-AE59-85247FF2D9EF}" srcOrd="0" destOrd="0" presId="urn:microsoft.com/office/officeart/2005/8/layout/hierarchy3"/>
    <dgm:cxn modelId="{114B2E58-CA33-4EDA-A70A-0D8FC95A56B2}" type="presOf" srcId="{39976AC5-DA38-444D-B93F-A67F4E517F6E}" destId="{71A4C806-B483-40B7-AF1F-10BC89A2FFCB}" srcOrd="0" destOrd="0" presId="urn:microsoft.com/office/officeart/2005/8/layout/hierarchy3"/>
    <dgm:cxn modelId="{55658658-76C1-4758-99B5-3D2B9C6E26AB}" type="presOf" srcId="{A7E2C371-C307-4BC3-BB4E-25F463FF52BB}" destId="{A1368C0C-7923-47F1-B8E6-2DE2613647E8}" srcOrd="0" destOrd="0" presId="urn:microsoft.com/office/officeart/2005/8/layout/hierarchy3"/>
    <dgm:cxn modelId="{34661459-4A9C-4C6A-9727-B446B184D701}" srcId="{C7A701E9-F9D0-4F2D-830F-B71C8615F625}" destId="{A7E2C371-C307-4BC3-BB4E-25F463FF52BB}" srcOrd="0" destOrd="0" parTransId="{76273042-37B5-4663-B4D6-CBFA1AC94FF1}" sibTransId="{24F27D60-9D64-4815-9067-A7807DB63F00}"/>
    <dgm:cxn modelId="{4D77D17F-1E9A-475F-B848-61616E81FD9A}" srcId="{D06DDFDB-8410-4A9B-A007-FE4FFC8BB4F0}" destId="{E6B588DA-EE04-4446-B456-8CF453F1DDC7}" srcOrd="0" destOrd="0" parTransId="{E9CD5B07-4C96-46D4-9F24-228D49BA1C29}" sibTransId="{B9C11EB5-44EF-4F84-B7D6-0CA5760645FF}"/>
    <dgm:cxn modelId="{A5D53C83-6AF6-4936-9365-1C8BA43AB303}" type="presOf" srcId="{D06DDFDB-8410-4A9B-A007-FE4FFC8BB4F0}" destId="{EF28ED6C-295C-460A-97D9-24C0B1ED04A2}" srcOrd="0" destOrd="0" presId="urn:microsoft.com/office/officeart/2005/8/layout/hierarchy3"/>
    <dgm:cxn modelId="{41C0DA84-7845-48B1-A3E9-B67AB2FA266D}" type="presOf" srcId="{403D916C-3D5A-4F95-B6D6-5C9A3732CE9F}" destId="{D35EFBC8-8880-43C5-953C-17AE44D4D0CE}" srcOrd="0" destOrd="0" presId="urn:microsoft.com/office/officeart/2005/8/layout/hierarchy3"/>
    <dgm:cxn modelId="{3B570989-6DCD-45E3-8815-8616B11BFFDF}" type="presOf" srcId="{CE25B504-CBD9-4A83-B42C-EB3CB885A0C5}" destId="{D0A17F5F-E346-41F8-9249-AC990CBFD2A7}" srcOrd="0" destOrd="0" presId="urn:microsoft.com/office/officeart/2005/8/layout/hierarchy3"/>
    <dgm:cxn modelId="{FDCDA28C-8D18-4CBE-A240-494F76CD6BA5}" srcId="{C7A701E9-F9D0-4F2D-830F-B71C8615F625}" destId="{582CA3FA-D5B4-47AE-B6DE-50E0A8604CF1}" srcOrd="1" destOrd="0" parTransId="{403D916C-3D5A-4F95-B6D6-5C9A3732CE9F}" sibTransId="{6229368E-A64A-43E0-BFE4-BF1A9BED5C09}"/>
    <dgm:cxn modelId="{650BFB91-5161-4E9B-897A-AE10C0C33073}" type="presOf" srcId="{832CECD0-9267-4797-BD28-2DDAD1AFB681}" destId="{204A9429-57D9-4F36-9673-4DB8970EFBD0}" srcOrd="0" destOrd="0" presId="urn:microsoft.com/office/officeart/2005/8/layout/hierarchy3"/>
    <dgm:cxn modelId="{5977FF92-22C1-4335-8F5D-D41DF69ACB68}" type="presOf" srcId="{39976AC5-DA38-444D-B93F-A67F4E517F6E}" destId="{393AFA1D-3417-42D0-98D9-E20BCF094B5E}" srcOrd="1" destOrd="0" presId="urn:microsoft.com/office/officeart/2005/8/layout/hierarchy3"/>
    <dgm:cxn modelId="{CF49609D-F976-4361-9B69-7355199CAC5A}" type="presOf" srcId="{140F3802-AF6D-44D2-B1D4-FEA1EDEE2ED9}" destId="{F6296F2F-DF0F-4887-A292-2712C1A244C5}" srcOrd="0" destOrd="0" presId="urn:microsoft.com/office/officeart/2005/8/layout/hierarchy3"/>
    <dgm:cxn modelId="{14599EA0-121E-4EA5-A5B2-70AAD6CA5642}" srcId="{D06DDFDB-8410-4A9B-A007-FE4FFC8BB4F0}" destId="{6245981F-A712-4FCE-8AEA-DC16957AFDA6}" srcOrd="1" destOrd="0" parTransId="{FA14DAF4-5F66-4248-A8C5-2A0918494B6F}" sibTransId="{9FA8B0AC-EF96-4412-AEA3-E241EF30E6AD}"/>
    <dgm:cxn modelId="{139590B2-E11E-4889-9F41-6F84F4DDF957}" type="presOf" srcId="{D06DDFDB-8410-4A9B-A007-FE4FFC8BB4F0}" destId="{C20394AE-012F-495A-8CCD-561AE0FA1F24}" srcOrd="1" destOrd="0" presId="urn:microsoft.com/office/officeart/2005/8/layout/hierarchy3"/>
    <dgm:cxn modelId="{42BFB2B3-7544-471C-AA58-0BE4D5B73F28}" type="presOf" srcId="{B7B224ED-B209-41CD-AA38-2B659E920692}" destId="{71CC3CAF-FF79-4C20-87FD-DA01B3BB1838}" srcOrd="0" destOrd="0" presId="urn:microsoft.com/office/officeart/2005/8/layout/hierarchy3"/>
    <dgm:cxn modelId="{1E21E9B3-2ABC-4269-802A-C047486EA086}" type="presOf" srcId="{582CA3FA-D5B4-47AE-B6DE-50E0A8604CF1}" destId="{F9C35871-AF55-4A43-AAD0-8C51603C2F61}" srcOrd="0" destOrd="0" presId="urn:microsoft.com/office/officeart/2005/8/layout/hierarchy3"/>
    <dgm:cxn modelId="{433638BA-FF68-49E1-8993-14B6C8BC820D}" type="presOf" srcId="{10655F24-0804-4EF3-9300-F9531BD9996E}" destId="{C0873667-F71A-469C-86FB-DBFA172537FC}" srcOrd="0" destOrd="0" presId="urn:microsoft.com/office/officeart/2005/8/layout/hierarchy3"/>
    <dgm:cxn modelId="{4BCECFBF-7497-4F68-A6C2-714A943A6B37}" type="presOf" srcId="{E6B588DA-EE04-4446-B456-8CF453F1DDC7}" destId="{D77B0F48-6BCC-4A6C-BD19-A601328F3139}" srcOrd="0" destOrd="0" presId="urn:microsoft.com/office/officeart/2005/8/layout/hierarchy3"/>
    <dgm:cxn modelId="{109881C5-298D-4986-851C-56FDBC9C83F7}" type="presOf" srcId="{76273042-37B5-4663-B4D6-CBFA1AC94FF1}" destId="{51D91515-99D6-41C4-8DB1-325483E4207A}" srcOrd="0" destOrd="0" presId="urn:microsoft.com/office/officeart/2005/8/layout/hierarchy3"/>
    <dgm:cxn modelId="{13E825CA-1527-4339-9788-FC65EA77E6F3}" type="presOf" srcId="{B1B497F9-4F4D-4F73-9B0C-788545F89A3E}" destId="{FF26E306-708A-4EE0-AF7D-3AF0F04F980B}" srcOrd="0" destOrd="0" presId="urn:microsoft.com/office/officeart/2005/8/layout/hierarchy3"/>
    <dgm:cxn modelId="{150805CE-6CE3-48CA-A738-42F955213839}" srcId="{10655F24-0804-4EF3-9300-F9531BD9996E}" destId="{B1B497F9-4F4D-4F73-9B0C-788545F89A3E}" srcOrd="1" destOrd="0" parTransId="{28A2CBB9-2EB4-45AB-9D8E-97B6F961ADB4}" sibTransId="{D5BD6D16-336A-4347-A910-04B215707530}"/>
    <dgm:cxn modelId="{7BE682DA-55A0-499A-87E5-F49A78D16443}" type="presOf" srcId="{C7A701E9-F9D0-4F2D-830F-B71C8615F625}" destId="{FFE6912A-EFBC-4BCE-8BAD-D15B822EF9DF}" srcOrd="0" destOrd="0" presId="urn:microsoft.com/office/officeart/2005/8/layout/hierarchy3"/>
    <dgm:cxn modelId="{C40C1CDC-3541-4824-BD67-CF863B58AF10}" srcId="{39976AC5-DA38-444D-B93F-A67F4E517F6E}" destId="{7DCB35DC-DD2E-41DF-95ED-7EB5EB1078E6}" srcOrd="0" destOrd="0" parTransId="{B7B224ED-B209-41CD-AA38-2B659E920692}" sibTransId="{2A300302-0EC8-4802-8BE8-BF86367F6ECC}"/>
    <dgm:cxn modelId="{7D7DC7DC-CB24-4634-B470-2D6BC6752A7E}" type="presOf" srcId="{7DCB35DC-DD2E-41DF-95ED-7EB5EB1078E6}" destId="{2E4C7EB7-E2CC-43FE-94F7-FF7D31CF02F4}" srcOrd="0" destOrd="0" presId="urn:microsoft.com/office/officeart/2005/8/layout/hierarchy3"/>
    <dgm:cxn modelId="{C7DA42E3-4511-4FB4-BCFE-581D50291376}" type="presOf" srcId="{866DC985-EEFA-4460-8358-2FA45C4D29DD}" destId="{BFC727D4-9105-4162-A586-883358D7C1DB}" srcOrd="0" destOrd="0" presId="urn:microsoft.com/office/officeart/2005/8/layout/hierarchy3"/>
    <dgm:cxn modelId="{8EED94E5-9CF3-49BD-9D4B-0143CADB20A3}" type="presOf" srcId="{49F64E48-E9AA-469A-96F6-F4411FD57A11}" destId="{0199A6B2-147A-45DB-855C-47574A94E797}" srcOrd="0" destOrd="0" presId="urn:microsoft.com/office/officeart/2005/8/layout/hierarchy3"/>
    <dgm:cxn modelId="{D7FED3EB-2BF1-4E6A-92A2-220F0AF70290}" type="presOf" srcId="{4B2853C4-F46C-4BCB-90C7-86DBA691B920}" destId="{D26E155D-0CED-47E8-A4F3-09AA1F94E2BB}" srcOrd="0" destOrd="0" presId="urn:microsoft.com/office/officeart/2005/8/layout/hierarchy3"/>
    <dgm:cxn modelId="{E95270EE-CB3E-46C2-A072-88EAAE98FF1B}" type="presOf" srcId="{230930B5-EB0A-4E82-A0BB-2A5D23A8FA7B}" destId="{5324600D-1613-496D-ABA9-24F577264B37}" srcOrd="0" destOrd="0" presId="urn:microsoft.com/office/officeart/2005/8/layout/hierarchy3"/>
    <dgm:cxn modelId="{F7701BF2-0384-4A39-BD74-3C75C5BB7AEE}" srcId="{3DD901A2-4776-4219-B04E-17EC7D12865A}" destId="{230930B5-EB0A-4E82-A0BB-2A5D23A8FA7B}" srcOrd="1" destOrd="0" parTransId="{866DC985-EEFA-4460-8358-2FA45C4D29DD}" sibTransId="{E3332DCD-EDDB-4BBD-873A-A0B58E20FB7A}"/>
    <dgm:cxn modelId="{5B5C5E94-2A9E-4F38-BA27-F58741F5E37B}" type="presParOf" srcId="{C0873667-F71A-469C-86FB-DBFA172537FC}" destId="{DC9ADAEE-4E7F-46D4-BA6E-FB45E8C7FFE4}" srcOrd="0" destOrd="0" presId="urn:microsoft.com/office/officeart/2005/8/layout/hierarchy3"/>
    <dgm:cxn modelId="{F518B262-B2B4-4329-9282-76D9AE7083FA}" type="presParOf" srcId="{DC9ADAEE-4E7F-46D4-BA6E-FB45E8C7FFE4}" destId="{A758097F-78E5-47DF-82B3-7D7F025BDEDD}" srcOrd="0" destOrd="0" presId="urn:microsoft.com/office/officeart/2005/8/layout/hierarchy3"/>
    <dgm:cxn modelId="{9D14C7C4-6929-4ECF-9ABF-F8ECB3067C7D}" type="presParOf" srcId="{A758097F-78E5-47DF-82B3-7D7F025BDEDD}" destId="{EF28ED6C-295C-460A-97D9-24C0B1ED04A2}" srcOrd="0" destOrd="0" presId="urn:microsoft.com/office/officeart/2005/8/layout/hierarchy3"/>
    <dgm:cxn modelId="{1ED5F757-4D01-4E3D-940A-803C9BA1BDEB}" type="presParOf" srcId="{A758097F-78E5-47DF-82B3-7D7F025BDEDD}" destId="{C20394AE-012F-495A-8CCD-561AE0FA1F24}" srcOrd="1" destOrd="0" presId="urn:microsoft.com/office/officeart/2005/8/layout/hierarchy3"/>
    <dgm:cxn modelId="{03D41ED4-2A89-410E-9344-ACCCF93B270F}" type="presParOf" srcId="{DC9ADAEE-4E7F-46D4-BA6E-FB45E8C7FFE4}" destId="{9D94170B-1293-4BA9-83B2-0413F661E5D0}" srcOrd="1" destOrd="0" presId="urn:microsoft.com/office/officeart/2005/8/layout/hierarchy3"/>
    <dgm:cxn modelId="{D56ADD17-D345-480F-84D9-DCE18CC396B8}" type="presParOf" srcId="{9D94170B-1293-4BA9-83B2-0413F661E5D0}" destId="{8ED378FF-43D7-44F6-9FF4-E3A089C943EA}" srcOrd="0" destOrd="0" presId="urn:microsoft.com/office/officeart/2005/8/layout/hierarchy3"/>
    <dgm:cxn modelId="{C226D78F-1FE5-4C39-9DF2-54A22909DE66}" type="presParOf" srcId="{9D94170B-1293-4BA9-83B2-0413F661E5D0}" destId="{D77B0F48-6BCC-4A6C-BD19-A601328F3139}" srcOrd="1" destOrd="0" presId="urn:microsoft.com/office/officeart/2005/8/layout/hierarchy3"/>
    <dgm:cxn modelId="{C41C403E-C654-45CF-9302-BFA305921ED9}" type="presParOf" srcId="{9D94170B-1293-4BA9-83B2-0413F661E5D0}" destId="{C6AC913E-4B6D-4603-8CEA-941D95B669E9}" srcOrd="2" destOrd="0" presId="urn:microsoft.com/office/officeart/2005/8/layout/hierarchy3"/>
    <dgm:cxn modelId="{B86453CD-1604-4D2F-AB39-49A7D1D537D1}" type="presParOf" srcId="{9D94170B-1293-4BA9-83B2-0413F661E5D0}" destId="{714B8719-C542-4244-AE59-85247FF2D9EF}" srcOrd="3" destOrd="0" presId="urn:microsoft.com/office/officeart/2005/8/layout/hierarchy3"/>
    <dgm:cxn modelId="{D725EE99-9C07-4196-9E21-1E206BF374EB}" type="presParOf" srcId="{9D94170B-1293-4BA9-83B2-0413F661E5D0}" destId="{F6296F2F-DF0F-4887-A292-2712C1A244C5}" srcOrd="4" destOrd="0" presId="urn:microsoft.com/office/officeart/2005/8/layout/hierarchy3"/>
    <dgm:cxn modelId="{9D74C7CA-D6F0-4BFF-9B01-616E281B2677}" type="presParOf" srcId="{9D94170B-1293-4BA9-83B2-0413F661E5D0}" destId="{D4ED4598-5C17-4DA4-B0E7-D084A27E4553}" srcOrd="5" destOrd="0" presId="urn:microsoft.com/office/officeart/2005/8/layout/hierarchy3"/>
    <dgm:cxn modelId="{5B71E685-7A23-4377-8F3B-6A281909E290}" type="presParOf" srcId="{C0873667-F71A-469C-86FB-DBFA172537FC}" destId="{C97111AD-E8CD-4721-8FA4-BDA9DE96E685}" srcOrd="1" destOrd="0" presId="urn:microsoft.com/office/officeart/2005/8/layout/hierarchy3"/>
    <dgm:cxn modelId="{8DFD3A8E-99C2-4406-9D61-DB81A3FC25F5}" type="presParOf" srcId="{C97111AD-E8CD-4721-8FA4-BDA9DE96E685}" destId="{E443F77D-E9FD-46C8-A6FA-335DE5D68B94}" srcOrd="0" destOrd="0" presId="urn:microsoft.com/office/officeart/2005/8/layout/hierarchy3"/>
    <dgm:cxn modelId="{7BF8392E-7669-4EC4-A55D-F32B1AF2080B}" type="presParOf" srcId="{E443F77D-E9FD-46C8-A6FA-335DE5D68B94}" destId="{FF26E306-708A-4EE0-AF7D-3AF0F04F980B}" srcOrd="0" destOrd="0" presId="urn:microsoft.com/office/officeart/2005/8/layout/hierarchy3"/>
    <dgm:cxn modelId="{77A34CCD-09FC-4D8E-BEA8-922371AF074B}" type="presParOf" srcId="{E443F77D-E9FD-46C8-A6FA-335DE5D68B94}" destId="{8BAD132C-DBBF-4410-86D9-FFD3D3600895}" srcOrd="1" destOrd="0" presId="urn:microsoft.com/office/officeart/2005/8/layout/hierarchy3"/>
    <dgm:cxn modelId="{4448E8EF-B747-4CED-AB47-CD76114E7238}" type="presParOf" srcId="{C97111AD-E8CD-4721-8FA4-BDA9DE96E685}" destId="{33CC9116-2755-4C3C-9D0F-6B93E29B8B69}" srcOrd="1" destOrd="0" presId="urn:microsoft.com/office/officeart/2005/8/layout/hierarchy3"/>
    <dgm:cxn modelId="{B57F459B-4A97-4BC2-B0A4-715D54003B31}" type="presParOf" srcId="{33CC9116-2755-4C3C-9D0F-6B93E29B8B69}" destId="{819E429C-8520-4B26-B16F-134917CD2679}" srcOrd="0" destOrd="0" presId="urn:microsoft.com/office/officeart/2005/8/layout/hierarchy3"/>
    <dgm:cxn modelId="{11445646-A627-4F49-8C84-53E3829F970B}" type="presParOf" srcId="{33CC9116-2755-4C3C-9D0F-6B93E29B8B69}" destId="{F195623F-81A5-44F0-8FA6-4D6D08E35A42}" srcOrd="1" destOrd="0" presId="urn:microsoft.com/office/officeart/2005/8/layout/hierarchy3"/>
    <dgm:cxn modelId="{5B82DB98-CB2A-4BF6-8B7D-F89AD76F2C61}" type="presParOf" srcId="{33CC9116-2755-4C3C-9D0F-6B93E29B8B69}" destId="{0199A6B2-147A-45DB-855C-47574A94E797}" srcOrd="2" destOrd="0" presId="urn:microsoft.com/office/officeart/2005/8/layout/hierarchy3"/>
    <dgm:cxn modelId="{CB90E3BC-AB0A-466E-88BE-EF20EAB047CC}" type="presParOf" srcId="{33CC9116-2755-4C3C-9D0F-6B93E29B8B69}" destId="{D26E155D-0CED-47E8-A4F3-09AA1F94E2BB}" srcOrd="3" destOrd="0" presId="urn:microsoft.com/office/officeart/2005/8/layout/hierarchy3"/>
    <dgm:cxn modelId="{E8064DE1-69D9-4229-831C-FDE99407056B}" type="presParOf" srcId="{C0873667-F71A-469C-86FB-DBFA172537FC}" destId="{BA10E829-B576-4541-B6E8-8E37B86206B5}" srcOrd="2" destOrd="0" presId="urn:microsoft.com/office/officeart/2005/8/layout/hierarchy3"/>
    <dgm:cxn modelId="{77CF7A0C-C7CD-485E-A25C-68053741A71A}" type="presParOf" srcId="{BA10E829-B576-4541-B6E8-8E37B86206B5}" destId="{EBD053EB-924B-4288-8EF3-9C7D503A0558}" srcOrd="0" destOrd="0" presId="urn:microsoft.com/office/officeart/2005/8/layout/hierarchy3"/>
    <dgm:cxn modelId="{3AE0B493-DAAE-48D9-9EC2-F41E83672B71}" type="presParOf" srcId="{EBD053EB-924B-4288-8EF3-9C7D503A0558}" destId="{71A4C806-B483-40B7-AF1F-10BC89A2FFCB}" srcOrd="0" destOrd="0" presId="urn:microsoft.com/office/officeart/2005/8/layout/hierarchy3"/>
    <dgm:cxn modelId="{9BC261BC-BEDF-4E5B-880D-09DFAC1E0C78}" type="presParOf" srcId="{EBD053EB-924B-4288-8EF3-9C7D503A0558}" destId="{393AFA1D-3417-42D0-98D9-E20BCF094B5E}" srcOrd="1" destOrd="0" presId="urn:microsoft.com/office/officeart/2005/8/layout/hierarchy3"/>
    <dgm:cxn modelId="{B1E72AF7-0E95-4B84-8791-6788FA9DE890}" type="presParOf" srcId="{BA10E829-B576-4541-B6E8-8E37B86206B5}" destId="{25BEDBC1-7846-43D3-A0C1-A3C8D3123C2C}" srcOrd="1" destOrd="0" presId="urn:microsoft.com/office/officeart/2005/8/layout/hierarchy3"/>
    <dgm:cxn modelId="{F9753C4F-4FC1-46E1-898A-262ECE06CE49}" type="presParOf" srcId="{25BEDBC1-7846-43D3-A0C1-A3C8D3123C2C}" destId="{71CC3CAF-FF79-4C20-87FD-DA01B3BB1838}" srcOrd="0" destOrd="0" presId="urn:microsoft.com/office/officeart/2005/8/layout/hierarchy3"/>
    <dgm:cxn modelId="{3F07FC06-0FA0-4D77-97B8-B76A216C11A9}" type="presParOf" srcId="{25BEDBC1-7846-43D3-A0C1-A3C8D3123C2C}" destId="{2E4C7EB7-E2CC-43FE-94F7-FF7D31CF02F4}" srcOrd="1" destOrd="0" presId="urn:microsoft.com/office/officeart/2005/8/layout/hierarchy3"/>
    <dgm:cxn modelId="{62DAB603-B0C2-4CC0-9434-347639866870}" type="presParOf" srcId="{25BEDBC1-7846-43D3-A0C1-A3C8D3123C2C}" destId="{72FCF167-B1F7-4F7B-B3F7-009787738F2E}" srcOrd="2" destOrd="0" presId="urn:microsoft.com/office/officeart/2005/8/layout/hierarchy3"/>
    <dgm:cxn modelId="{11BF6838-E7E9-4118-90D7-8E87E259F35E}" type="presParOf" srcId="{25BEDBC1-7846-43D3-A0C1-A3C8D3123C2C}" destId="{204A9429-57D9-4F36-9673-4DB8970EFBD0}" srcOrd="3" destOrd="0" presId="urn:microsoft.com/office/officeart/2005/8/layout/hierarchy3"/>
    <dgm:cxn modelId="{83DD3E28-544C-4DF6-89BB-3F24C00C6DF6}" type="presParOf" srcId="{C0873667-F71A-469C-86FB-DBFA172537FC}" destId="{19D182F6-6E27-4544-A045-8D079445313B}" srcOrd="3" destOrd="0" presId="urn:microsoft.com/office/officeart/2005/8/layout/hierarchy3"/>
    <dgm:cxn modelId="{414D38A7-DC4A-4E90-9FBC-911BA29D5B2A}" type="presParOf" srcId="{19D182F6-6E27-4544-A045-8D079445313B}" destId="{3CF90AA4-4F37-4EF2-9AF5-6D4ACC388A4B}" srcOrd="0" destOrd="0" presId="urn:microsoft.com/office/officeart/2005/8/layout/hierarchy3"/>
    <dgm:cxn modelId="{8483C087-D8C0-4F33-AB1D-B5FF4E70919B}" type="presParOf" srcId="{3CF90AA4-4F37-4EF2-9AF5-6D4ACC388A4B}" destId="{FFE6912A-EFBC-4BCE-8BAD-D15B822EF9DF}" srcOrd="0" destOrd="0" presId="urn:microsoft.com/office/officeart/2005/8/layout/hierarchy3"/>
    <dgm:cxn modelId="{F090A280-B0C9-47E9-AEBE-CA418E513F60}" type="presParOf" srcId="{3CF90AA4-4F37-4EF2-9AF5-6D4ACC388A4B}" destId="{E8ED123C-062B-40F3-A70B-3A27E9CFAAE1}" srcOrd="1" destOrd="0" presId="urn:microsoft.com/office/officeart/2005/8/layout/hierarchy3"/>
    <dgm:cxn modelId="{0D058927-E900-4280-A7E0-5595BB022306}" type="presParOf" srcId="{19D182F6-6E27-4544-A045-8D079445313B}" destId="{058AADCE-7188-4F4F-8B3F-0528852F5079}" srcOrd="1" destOrd="0" presId="urn:microsoft.com/office/officeart/2005/8/layout/hierarchy3"/>
    <dgm:cxn modelId="{ABCA30A9-665F-4FA4-B54C-8C513ACFB9BA}" type="presParOf" srcId="{058AADCE-7188-4F4F-8B3F-0528852F5079}" destId="{51D91515-99D6-41C4-8DB1-325483E4207A}" srcOrd="0" destOrd="0" presId="urn:microsoft.com/office/officeart/2005/8/layout/hierarchy3"/>
    <dgm:cxn modelId="{91BD6182-7B15-4ADF-BBAB-5DE23FE11CCA}" type="presParOf" srcId="{058AADCE-7188-4F4F-8B3F-0528852F5079}" destId="{A1368C0C-7923-47F1-B8E6-2DE2613647E8}" srcOrd="1" destOrd="0" presId="urn:microsoft.com/office/officeart/2005/8/layout/hierarchy3"/>
    <dgm:cxn modelId="{B7B71251-7E7D-49CB-8F25-7763717E4FC3}" type="presParOf" srcId="{058AADCE-7188-4F4F-8B3F-0528852F5079}" destId="{D35EFBC8-8880-43C5-953C-17AE44D4D0CE}" srcOrd="2" destOrd="0" presId="urn:microsoft.com/office/officeart/2005/8/layout/hierarchy3"/>
    <dgm:cxn modelId="{7B4076FF-4DAC-47BE-B8F8-EBA2F0BEB8BC}" type="presParOf" srcId="{058AADCE-7188-4F4F-8B3F-0528852F5079}" destId="{F9C35871-AF55-4A43-AAD0-8C51603C2F61}" srcOrd="3" destOrd="0" presId="urn:microsoft.com/office/officeart/2005/8/layout/hierarchy3"/>
    <dgm:cxn modelId="{BA39E556-6B60-4D9E-BFE7-E99E52811472}" type="presParOf" srcId="{C0873667-F71A-469C-86FB-DBFA172537FC}" destId="{8579E577-AE05-403E-804A-DEE056FE6936}" srcOrd="4" destOrd="0" presId="urn:microsoft.com/office/officeart/2005/8/layout/hierarchy3"/>
    <dgm:cxn modelId="{68BAC9CD-BD67-48ED-8976-A431BE255686}" type="presParOf" srcId="{8579E577-AE05-403E-804A-DEE056FE6936}" destId="{726266E7-07B9-46B3-9DB1-E5DB98AFF11D}" srcOrd="0" destOrd="0" presId="urn:microsoft.com/office/officeart/2005/8/layout/hierarchy3"/>
    <dgm:cxn modelId="{A1A05EAE-251B-4BED-A12A-1025AD38442E}" type="presParOf" srcId="{726266E7-07B9-46B3-9DB1-E5DB98AFF11D}" destId="{D980B298-17C2-4E32-9621-290FB4D718FA}" srcOrd="0" destOrd="0" presId="urn:microsoft.com/office/officeart/2005/8/layout/hierarchy3"/>
    <dgm:cxn modelId="{FCB228FF-A36D-499B-BDC0-D4CEC7067DCA}" type="presParOf" srcId="{726266E7-07B9-46B3-9DB1-E5DB98AFF11D}" destId="{89916CED-BACA-4D82-A533-C2525EA56BE8}" srcOrd="1" destOrd="0" presId="urn:microsoft.com/office/officeart/2005/8/layout/hierarchy3"/>
    <dgm:cxn modelId="{072BFA7F-E62D-4166-84BC-9790634E7314}" type="presParOf" srcId="{8579E577-AE05-403E-804A-DEE056FE6936}" destId="{48BE0B92-FC87-485F-8503-E8B7377C829C}" srcOrd="1" destOrd="0" presId="urn:microsoft.com/office/officeart/2005/8/layout/hierarchy3"/>
    <dgm:cxn modelId="{62CD034E-BA82-4F70-B8D7-43E2CC8C1695}" type="presParOf" srcId="{48BE0B92-FC87-485F-8503-E8B7377C829C}" destId="{D0A17F5F-E346-41F8-9249-AC990CBFD2A7}" srcOrd="0" destOrd="0" presId="urn:microsoft.com/office/officeart/2005/8/layout/hierarchy3"/>
    <dgm:cxn modelId="{8A57F746-C75A-489E-AD94-D59599E2CDAC}" type="presParOf" srcId="{48BE0B92-FC87-485F-8503-E8B7377C829C}" destId="{08629AD4-44D5-4FEA-BE01-D6AECFE8001C}" srcOrd="1" destOrd="0" presId="urn:microsoft.com/office/officeart/2005/8/layout/hierarchy3"/>
    <dgm:cxn modelId="{5D04030B-46E0-44CC-B78E-C1871137F9EB}" type="presParOf" srcId="{48BE0B92-FC87-485F-8503-E8B7377C829C}" destId="{BFC727D4-9105-4162-A586-883358D7C1DB}" srcOrd="2" destOrd="0" presId="urn:microsoft.com/office/officeart/2005/8/layout/hierarchy3"/>
    <dgm:cxn modelId="{5BF6DC5A-C93A-44EA-B196-DF5C14E8013C}" type="presParOf" srcId="{48BE0B92-FC87-485F-8503-E8B7377C829C}" destId="{5324600D-1613-496D-ABA9-24F577264B3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8ED6C-295C-460A-97D9-24C0B1ED04A2}">
      <dsp:nvSpPr>
        <dsp:cNvPr id="0" name=""/>
        <dsp:cNvSpPr/>
      </dsp:nvSpPr>
      <dsp:spPr>
        <a:xfrm>
          <a:off x="8829487" y="662338"/>
          <a:ext cx="1764862" cy="8824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Enheten för folkhälsa</a:t>
          </a:r>
          <a:endParaRPr lang="en-GB" sz="2000" kern="1200" dirty="0"/>
        </a:p>
      </dsp:txBody>
      <dsp:txXfrm>
        <a:off x="8855333" y="688184"/>
        <a:ext cx="1713170" cy="830739"/>
      </dsp:txXfrm>
    </dsp:sp>
    <dsp:sp modelId="{8ED378FF-43D7-44F6-9FF4-E3A089C943EA}">
      <dsp:nvSpPr>
        <dsp:cNvPr id="0" name=""/>
        <dsp:cNvSpPr/>
      </dsp:nvSpPr>
      <dsp:spPr>
        <a:xfrm>
          <a:off x="10241376" y="1544770"/>
          <a:ext cx="176486" cy="661823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661823"/>
              </a:lnTo>
              <a:lnTo>
                <a:pt x="0" y="6618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7B0F48-6BCC-4A6C-BD19-A601328F3139}">
      <dsp:nvSpPr>
        <dsp:cNvPr id="0" name=""/>
        <dsp:cNvSpPr/>
      </dsp:nvSpPr>
      <dsp:spPr>
        <a:xfrm>
          <a:off x="8829487" y="1765377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Hälsocenter</a:t>
          </a:r>
          <a:endParaRPr lang="en-GB" sz="1000" kern="1200" dirty="0"/>
        </a:p>
      </dsp:txBody>
      <dsp:txXfrm>
        <a:off x="8855333" y="1791223"/>
        <a:ext cx="1360197" cy="830739"/>
      </dsp:txXfrm>
    </dsp:sp>
    <dsp:sp modelId="{C6AC913E-4B6D-4603-8CEA-941D95B669E9}">
      <dsp:nvSpPr>
        <dsp:cNvPr id="0" name=""/>
        <dsp:cNvSpPr/>
      </dsp:nvSpPr>
      <dsp:spPr>
        <a:xfrm>
          <a:off x="10241376" y="1544770"/>
          <a:ext cx="176486" cy="1764862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1764862"/>
              </a:lnTo>
              <a:lnTo>
                <a:pt x="0" y="17648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B8719-C542-4244-AE59-85247FF2D9EF}">
      <dsp:nvSpPr>
        <dsp:cNvPr id="0" name=""/>
        <dsp:cNvSpPr/>
      </dsp:nvSpPr>
      <dsp:spPr>
        <a:xfrm>
          <a:off x="8829487" y="2868416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 err="1"/>
            <a:t>Utvecklingsstrateg</a:t>
          </a:r>
          <a:endParaRPr lang="sv-SE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Utvecklingsledare</a:t>
          </a:r>
          <a:endParaRPr lang="en-GB" sz="1000" kern="1200" dirty="0"/>
        </a:p>
      </dsp:txBody>
      <dsp:txXfrm>
        <a:off x="8855333" y="2894262"/>
        <a:ext cx="1360197" cy="830739"/>
      </dsp:txXfrm>
    </dsp:sp>
    <dsp:sp modelId="{F6296F2F-DF0F-4887-A292-2712C1A244C5}">
      <dsp:nvSpPr>
        <dsp:cNvPr id="0" name=""/>
        <dsp:cNvSpPr/>
      </dsp:nvSpPr>
      <dsp:spPr>
        <a:xfrm>
          <a:off x="10241376" y="1544770"/>
          <a:ext cx="176486" cy="2867901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2867901"/>
              </a:lnTo>
              <a:lnTo>
                <a:pt x="0" y="28679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D4598-5C17-4DA4-B0E7-D084A27E4553}">
      <dsp:nvSpPr>
        <dsp:cNvPr id="0" name=""/>
        <dsp:cNvSpPr/>
      </dsp:nvSpPr>
      <dsp:spPr>
        <a:xfrm>
          <a:off x="8829487" y="3971455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HFS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Cancerprevention</a:t>
          </a:r>
          <a:endParaRPr lang="en-GB" sz="1000" kern="1200" dirty="0"/>
        </a:p>
      </dsp:txBody>
      <dsp:txXfrm>
        <a:off x="8855333" y="3997301"/>
        <a:ext cx="1360197" cy="830739"/>
      </dsp:txXfrm>
    </dsp:sp>
    <dsp:sp modelId="{FF26E306-708A-4EE0-AF7D-3AF0F04F980B}">
      <dsp:nvSpPr>
        <dsp:cNvPr id="0" name=""/>
        <dsp:cNvSpPr/>
      </dsp:nvSpPr>
      <dsp:spPr>
        <a:xfrm>
          <a:off x="6623409" y="662338"/>
          <a:ext cx="1764862" cy="8824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Planerings och utvecklingsstab</a:t>
          </a:r>
          <a:endParaRPr lang="en-GB" sz="2000" kern="1200" dirty="0"/>
        </a:p>
      </dsp:txBody>
      <dsp:txXfrm>
        <a:off x="6649255" y="688184"/>
        <a:ext cx="1713170" cy="830739"/>
      </dsp:txXfrm>
    </dsp:sp>
    <dsp:sp modelId="{819E429C-8520-4B26-B16F-134917CD2679}">
      <dsp:nvSpPr>
        <dsp:cNvPr id="0" name=""/>
        <dsp:cNvSpPr/>
      </dsp:nvSpPr>
      <dsp:spPr>
        <a:xfrm>
          <a:off x="8035299" y="1544770"/>
          <a:ext cx="176486" cy="661823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661823"/>
              </a:lnTo>
              <a:lnTo>
                <a:pt x="0" y="6618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5623F-81A5-44F0-8FA6-4D6D08E35A42}">
      <dsp:nvSpPr>
        <dsp:cNvPr id="0" name=""/>
        <dsp:cNvSpPr/>
      </dsp:nvSpPr>
      <dsp:spPr>
        <a:xfrm>
          <a:off x="6623409" y="1765377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Kunskapsstyrning,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Nationella riktlinjer</a:t>
          </a:r>
          <a:endParaRPr lang="en-GB" sz="1000" kern="1200" dirty="0"/>
        </a:p>
      </dsp:txBody>
      <dsp:txXfrm>
        <a:off x="6649255" y="1791223"/>
        <a:ext cx="1360197" cy="830739"/>
      </dsp:txXfrm>
    </dsp:sp>
    <dsp:sp modelId="{0199A6B2-147A-45DB-855C-47574A94E797}">
      <dsp:nvSpPr>
        <dsp:cNvPr id="0" name=""/>
        <dsp:cNvSpPr/>
      </dsp:nvSpPr>
      <dsp:spPr>
        <a:xfrm>
          <a:off x="8035299" y="1544770"/>
          <a:ext cx="176486" cy="1764862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1764862"/>
              </a:lnTo>
              <a:lnTo>
                <a:pt x="0" y="17648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6E155D-0CED-47E8-A4F3-09AA1F94E2BB}">
      <dsp:nvSpPr>
        <dsp:cNvPr id="0" name=""/>
        <dsp:cNvSpPr/>
      </dsp:nvSpPr>
      <dsp:spPr>
        <a:xfrm>
          <a:off x="6623409" y="2868416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LPO-levnadsvanor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LM-kommitténs expertgrupp levnadsvanor</a:t>
          </a:r>
          <a:endParaRPr lang="en-GB" sz="1000" kern="1200" dirty="0"/>
        </a:p>
      </dsp:txBody>
      <dsp:txXfrm>
        <a:off x="6649255" y="2894262"/>
        <a:ext cx="1360197" cy="830739"/>
      </dsp:txXfrm>
    </dsp:sp>
    <dsp:sp modelId="{71A4C806-B483-40B7-AF1F-10BC89A2FFCB}">
      <dsp:nvSpPr>
        <dsp:cNvPr id="0" name=""/>
        <dsp:cNvSpPr/>
      </dsp:nvSpPr>
      <dsp:spPr>
        <a:xfrm>
          <a:off x="4417331" y="662338"/>
          <a:ext cx="1764862" cy="8824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Medicinsk stab</a:t>
          </a:r>
          <a:endParaRPr lang="en-GB" sz="2000" kern="1200"/>
        </a:p>
      </dsp:txBody>
      <dsp:txXfrm>
        <a:off x="4443177" y="688184"/>
        <a:ext cx="1713170" cy="830739"/>
      </dsp:txXfrm>
    </dsp:sp>
    <dsp:sp modelId="{71CC3CAF-FF79-4C20-87FD-DA01B3BB1838}">
      <dsp:nvSpPr>
        <dsp:cNvPr id="0" name=""/>
        <dsp:cNvSpPr/>
      </dsp:nvSpPr>
      <dsp:spPr>
        <a:xfrm>
          <a:off x="5829221" y="1544770"/>
          <a:ext cx="176486" cy="661823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661823"/>
              </a:lnTo>
              <a:lnTo>
                <a:pt x="0" y="6618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4C7EB7-E2CC-43FE-94F7-FF7D31CF02F4}">
      <dsp:nvSpPr>
        <dsp:cNvPr id="0" name=""/>
        <dsp:cNvSpPr/>
      </dsp:nvSpPr>
      <dsp:spPr>
        <a:xfrm>
          <a:off x="4417331" y="1765377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Läkemedelskommittén</a:t>
          </a:r>
          <a:endParaRPr lang="en-GB" sz="1000" kern="1200" dirty="0"/>
        </a:p>
      </dsp:txBody>
      <dsp:txXfrm>
        <a:off x="4443177" y="1791223"/>
        <a:ext cx="1360197" cy="830739"/>
      </dsp:txXfrm>
    </dsp:sp>
    <dsp:sp modelId="{72FCF167-B1F7-4F7B-B3F7-009787738F2E}">
      <dsp:nvSpPr>
        <dsp:cNvPr id="0" name=""/>
        <dsp:cNvSpPr/>
      </dsp:nvSpPr>
      <dsp:spPr>
        <a:xfrm>
          <a:off x="5829221" y="1544770"/>
          <a:ext cx="176486" cy="1764862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1764862"/>
              </a:lnTo>
              <a:lnTo>
                <a:pt x="0" y="17648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A9429-57D9-4F36-9673-4DB8970EFBD0}">
      <dsp:nvSpPr>
        <dsp:cNvPr id="0" name=""/>
        <dsp:cNvSpPr/>
      </dsp:nvSpPr>
      <dsp:spPr>
        <a:xfrm>
          <a:off x="4417331" y="2868416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Expertgrupp levnadsvanor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(LPO-levnadsvanor)</a:t>
          </a:r>
          <a:endParaRPr lang="en-GB" sz="1000" kern="1200" dirty="0"/>
        </a:p>
      </dsp:txBody>
      <dsp:txXfrm>
        <a:off x="4443177" y="2894262"/>
        <a:ext cx="1360197" cy="830739"/>
      </dsp:txXfrm>
    </dsp:sp>
    <dsp:sp modelId="{FFE6912A-EFBC-4BCE-8BAD-D15B822EF9DF}">
      <dsp:nvSpPr>
        <dsp:cNvPr id="0" name=""/>
        <dsp:cNvSpPr/>
      </dsp:nvSpPr>
      <dsp:spPr>
        <a:xfrm>
          <a:off x="2198828" y="695041"/>
          <a:ext cx="1764862" cy="8824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Område Akut sjukvård</a:t>
          </a:r>
          <a:endParaRPr lang="en-GB" sz="2000" kern="1200" dirty="0"/>
        </a:p>
      </dsp:txBody>
      <dsp:txXfrm>
        <a:off x="2224674" y="720887"/>
        <a:ext cx="1713170" cy="830739"/>
      </dsp:txXfrm>
    </dsp:sp>
    <dsp:sp modelId="{51D91515-99D6-41C4-8DB1-325483E4207A}">
      <dsp:nvSpPr>
        <dsp:cNvPr id="0" name=""/>
        <dsp:cNvSpPr/>
      </dsp:nvSpPr>
      <dsp:spPr>
        <a:xfrm>
          <a:off x="3623143" y="1577473"/>
          <a:ext cx="164061" cy="629120"/>
        </a:xfrm>
        <a:custGeom>
          <a:avLst/>
          <a:gdLst/>
          <a:ahLst/>
          <a:cxnLst/>
          <a:rect l="0" t="0" r="0" b="0"/>
          <a:pathLst>
            <a:path>
              <a:moveTo>
                <a:pt x="164061" y="0"/>
              </a:moveTo>
              <a:lnTo>
                <a:pt x="164061" y="629120"/>
              </a:lnTo>
              <a:lnTo>
                <a:pt x="0" y="6291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368C0C-7923-47F1-B8E6-2DE2613647E8}">
      <dsp:nvSpPr>
        <dsp:cNvPr id="0" name=""/>
        <dsp:cNvSpPr/>
      </dsp:nvSpPr>
      <dsp:spPr>
        <a:xfrm>
          <a:off x="2211253" y="1765377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Opererande specialiteter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Medicinska specialiteter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Onkologi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Specialisttandvård</a:t>
          </a:r>
          <a:endParaRPr lang="en-GB" sz="1000" kern="1200" dirty="0"/>
        </a:p>
      </dsp:txBody>
      <dsp:txXfrm>
        <a:off x="2237099" y="1791223"/>
        <a:ext cx="1360197" cy="830739"/>
      </dsp:txXfrm>
    </dsp:sp>
    <dsp:sp modelId="{D35EFBC8-8880-43C5-953C-17AE44D4D0CE}">
      <dsp:nvSpPr>
        <dsp:cNvPr id="0" name=""/>
        <dsp:cNvSpPr/>
      </dsp:nvSpPr>
      <dsp:spPr>
        <a:xfrm>
          <a:off x="3623143" y="1577473"/>
          <a:ext cx="164061" cy="1732159"/>
        </a:xfrm>
        <a:custGeom>
          <a:avLst/>
          <a:gdLst/>
          <a:ahLst/>
          <a:cxnLst/>
          <a:rect l="0" t="0" r="0" b="0"/>
          <a:pathLst>
            <a:path>
              <a:moveTo>
                <a:pt x="164061" y="0"/>
              </a:moveTo>
              <a:lnTo>
                <a:pt x="164061" y="1732159"/>
              </a:lnTo>
              <a:lnTo>
                <a:pt x="0" y="17321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C35871-AF55-4A43-AAD0-8C51603C2F61}">
      <dsp:nvSpPr>
        <dsp:cNvPr id="0" name=""/>
        <dsp:cNvSpPr/>
      </dsp:nvSpPr>
      <dsp:spPr>
        <a:xfrm>
          <a:off x="2211253" y="2868416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Klinikers aktiva stöd i levnadsvanearbete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Rökstopp inför operation</a:t>
          </a:r>
          <a:endParaRPr lang="en-GB" sz="1000" kern="1200" dirty="0"/>
        </a:p>
      </dsp:txBody>
      <dsp:txXfrm>
        <a:off x="2237099" y="2894262"/>
        <a:ext cx="1360197" cy="830739"/>
      </dsp:txXfrm>
    </dsp:sp>
    <dsp:sp modelId="{D980B298-17C2-4E32-9621-290FB4D718FA}">
      <dsp:nvSpPr>
        <dsp:cNvPr id="0" name=""/>
        <dsp:cNvSpPr/>
      </dsp:nvSpPr>
      <dsp:spPr>
        <a:xfrm>
          <a:off x="5175" y="662338"/>
          <a:ext cx="1764862" cy="8824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Område Nära Vård</a:t>
          </a:r>
          <a:endParaRPr lang="en-GB" sz="2000" kern="1200" dirty="0"/>
        </a:p>
      </dsp:txBody>
      <dsp:txXfrm>
        <a:off x="31021" y="688184"/>
        <a:ext cx="1713170" cy="830739"/>
      </dsp:txXfrm>
    </dsp:sp>
    <dsp:sp modelId="{D0A17F5F-E346-41F8-9249-AC990CBFD2A7}">
      <dsp:nvSpPr>
        <dsp:cNvPr id="0" name=""/>
        <dsp:cNvSpPr/>
      </dsp:nvSpPr>
      <dsp:spPr>
        <a:xfrm>
          <a:off x="1417065" y="1544770"/>
          <a:ext cx="176486" cy="661823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661823"/>
              </a:lnTo>
              <a:lnTo>
                <a:pt x="0" y="6618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29AD4-44D5-4FEA-BE01-D6AECFE8001C}">
      <dsp:nvSpPr>
        <dsp:cNvPr id="0" name=""/>
        <dsp:cNvSpPr/>
      </dsp:nvSpPr>
      <dsp:spPr>
        <a:xfrm>
          <a:off x="5175" y="1765377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Vårdval</a:t>
          </a:r>
        </a:p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Vuxen psykiatri</a:t>
          </a:r>
        </a:p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BUP</a:t>
          </a:r>
        </a:p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Habilitering</a:t>
          </a:r>
        </a:p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Geriatrik</a:t>
          </a:r>
          <a:endParaRPr lang="en-GB" sz="900" kern="1200" dirty="0"/>
        </a:p>
      </dsp:txBody>
      <dsp:txXfrm>
        <a:off x="31021" y="1791223"/>
        <a:ext cx="1360197" cy="830739"/>
      </dsp:txXfrm>
    </dsp:sp>
    <dsp:sp modelId="{BFC727D4-9105-4162-A586-883358D7C1DB}">
      <dsp:nvSpPr>
        <dsp:cNvPr id="0" name=""/>
        <dsp:cNvSpPr/>
      </dsp:nvSpPr>
      <dsp:spPr>
        <a:xfrm>
          <a:off x="1417065" y="1544770"/>
          <a:ext cx="176486" cy="1764862"/>
        </a:xfrm>
        <a:custGeom>
          <a:avLst/>
          <a:gdLst/>
          <a:ahLst/>
          <a:cxnLst/>
          <a:rect l="0" t="0" r="0" b="0"/>
          <a:pathLst>
            <a:path>
              <a:moveTo>
                <a:pt x="176486" y="0"/>
              </a:moveTo>
              <a:lnTo>
                <a:pt x="176486" y="1764862"/>
              </a:lnTo>
              <a:lnTo>
                <a:pt x="0" y="17648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24600D-1613-496D-ABA9-24F577264B37}">
      <dsp:nvSpPr>
        <dsp:cNvPr id="0" name=""/>
        <dsp:cNvSpPr/>
      </dsp:nvSpPr>
      <dsp:spPr>
        <a:xfrm>
          <a:off x="5175" y="2868416"/>
          <a:ext cx="1411889" cy="882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Hälsokoordinatorer, PV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Hälsosamtal  50-åringar, PV</a:t>
          </a:r>
          <a:endParaRPr lang="en-GB" sz="1000" kern="1200" dirty="0"/>
        </a:p>
      </dsp:txBody>
      <dsp:txXfrm>
        <a:off x="31021" y="2894262"/>
        <a:ext cx="1360197" cy="830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2E692-59BE-4350-B9C5-D054520E56CA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E09BF-2A4D-4EF2-9D51-24F2DCADC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387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E09BF-2A4D-4EF2-9D51-24F2DCADC0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036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1FE934-9A24-4812-8AF0-53F6B3A83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93D7426-B571-4EBA-8BEB-C57FC0BC03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3E5B71-8C9B-4C0D-98F2-2F9FEFD0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D35BEE-E2BC-4FC3-89C2-8D39A9C2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84A156-15DC-4F7B-8513-6FFAD25F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37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1785F0-7E5A-4C32-88D7-D9055499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7F54D3-ABB5-4C70-BEE3-1D0D607D9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8BC2462-D3F1-4797-8E44-7B3FF39B5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8B7FD9-3C68-44C7-9170-62B6822C0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BD19C7-39F7-47D8-AFDC-2085C21A2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71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8FA10A-8C76-4248-AA7F-EAB5BDB09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96A87AA-DCD0-4F06-A88C-4D80538A8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49D27A6-6E24-4D8E-8A70-51296CD8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115FED-AA46-44FD-BBBC-517322ED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A30F251-8ACD-4763-966A-3EAFFA2F7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94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1022D4-7B7D-4E75-AFD0-DFCB09C65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895269-70ED-4352-A5B8-42FE7D08E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C6B501B-CBE1-4449-B979-A8334AF3A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1579561-2CFE-492D-817D-E42D84BC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C1DDE0-6761-4E43-9881-A8DCDAFAD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2DF468B-7EA8-4C8E-907A-19C0ADE2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219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5EEA9C-F377-4065-B220-268408DDC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931B24-3420-4AEE-B70E-FE6F7C28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CE761B9-BE49-4A2E-858A-E3DD0B79D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2D7D01E-64F7-4CA8-B645-4E56F47A8F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852780F-5BE5-40AB-A3FB-CCD301861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66F090A-E9C6-4825-80DF-67E60798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87D1A0B-6BC2-4376-ADB8-5A94B2CC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F5EDE92-4C88-47E0-A4D2-1B48F583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77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177F7E-E402-4EC7-8570-3A9873FAE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D21BE03-F5F4-403E-9827-B3BFAE06E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3675111-00D5-4369-B3B3-27B8E18B6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A61A17-7426-415B-A11D-A7FE2A22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499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D9E1312-3DAB-4502-AE58-9E3F4718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A50CE46-0068-40EE-8BC5-90F959FCF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A58086F-9965-41B4-BFA4-463AB1B35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0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00FD1F-AF3A-4582-9C6F-97C84312A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5B997E-96DC-432C-BF76-409884B54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565CCD0-BFE7-4599-81FE-D2AA1D0C9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9695DE-4D36-492B-A5FC-2172B1401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2E4400C-56CD-4685-9BD8-C430CC60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9032BA1-81C0-4CF8-B187-57734F8EE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479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C933B-42EA-47A4-BFE7-F26F04661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22898E1-8600-4E36-8E19-58851A733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516311-881B-449C-8C17-412D85023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F035FCD-27FC-4FC1-8370-566A362D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1F704DB-0FD0-4DA5-A400-0C40D3286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4CF6752-6CCF-41D1-BC7A-10554E35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51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990EB0-BFA3-49A3-9B92-C8F82B477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E68D6E-721A-4DE0-BFB3-A3ACB929B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5B012A-3499-45A5-B24A-51016DFF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D89AB2-7335-4AEE-B294-709CA66F3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3A533C-99FE-4996-B47E-42F6524C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69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712978F-ADC3-4CB3-9AD3-7D523750E6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8BBD4C6-3278-4A86-90AB-404F53D97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218D73A-F8FF-48C8-9DA1-892C07D6E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A140722-EC24-4F12-886D-4BEFAC94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1B59829-175A-46FF-A31C-4DBEB1E0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936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objekt 15">
            <a:extLst>
              <a:ext uri="{FF2B5EF4-FFF2-40B4-BE49-F238E27FC236}">
                <a16:creationId xmlns:a16="http://schemas.microsoft.com/office/drawing/2014/main" id="{4A2BB9E4-4D0C-429C-86B2-73D19EAEC8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55" r="88989" b="40999"/>
          <a:stretch/>
        </p:blipFill>
        <p:spPr>
          <a:xfrm>
            <a:off x="11527277" y="0"/>
            <a:ext cx="664723" cy="1950352"/>
          </a:xfrm>
          <a:prstGeom prst="rect">
            <a:avLst/>
          </a:prstGeom>
        </p:spPr>
      </p:pic>
      <p:sp>
        <p:nvSpPr>
          <p:cNvPr id="17" name="Platshållare för text 10">
            <a:extLst>
              <a:ext uri="{FF2B5EF4-FFF2-40B4-BE49-F238E27FC236}">
                <a16:creationId xmlns:a16="http://schemas.microsoft.com/office/drawing/2014/main" id="{C9E204E3-63A1-4474-A22C-5B6EBCE2EE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4274" y="2061563"/>
            <a:ext cx="10683451" cy="3628218"/>
          </a:xfrm>
        </p:spPr>
        <p:txBody>
          <a:bodyPr vert="horz" lIns="0" tIns="0" rIns="0" bIns="0" rtlCol="0">
            <a:norm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9A8E34-5052-4F38-988C-0D97C6615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307201E-B19A-4211-B823-348FBA9EC29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95C967C-67C7-4621-A3F4-421FC821AE41}" type="datetime1">
              <a:rPr lang="sv-SE" smtClean="0"/>
              <a:t>2020-03-02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0AA7B2E-985F-4673-A4FB-6FC32C2C34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B649E5A-1919-43B2-BBF2-01932005A4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7439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8B2885A-B34E-40BB-AF70-6D3FB4FF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C672123-EE3C-4D37-9EC0-D3B597861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7AB2BAF-F3C5-48FF-8773-3CB2198E9C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DE13B-D0D0-4F92-9C4A-B885A22E0DB2}" type="datetimeFigureOut">
              <a:rPr lang="en-GB" smtClean="0"/>
              <a:t>02/03/2020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4CAD6BC-347F-4AD2-AE71-E74796419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4105778-CFE1-445B-9DF1-D13003983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2F57F-2E3E-415B-A481-7878E96AF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55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Rak koppling 33">
            <a:extLst>
              <a:ext uri="{FF2B5EF4-FFF2-40B4-BE49-F238E27FC236}">
                <a16:creationId xmlns:a16="http://schemas.microsoft.com/office/drawing/2014/main" id="{4C770477-870C-43DF-B39B-E1ED96FA0DCB}"/>
              </a:ext>
            </a:extLst>
          </p:cNvPr>
          <p:cNvCxnSpPr>
            <a:stCxn id="8" idx="2"/>
          </p:cNvCxnSpPr>
          <p:nvPr/>
        </p:nvCxnSpPr>
        <p:spPr>
          <a:xfrm>
            <a:off x="10518533" y="1597317"/>
            <a:ext cx="0" cy="34377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Rak koppling 27">
            <a:extLst>
              <a:ext uri="{FF2B5EF4-FFF2-40B4-BE49-F238E27FC236}">
                <a16:creationId xmlns:a16="http://schemas.microsoft.com/office/drawing/2014/main" id="{F44AC014-10A1-485D-9AD7-654AF7F53063}"/>
              </a:ext>
            </a:extLst>
          </p:cNvPr>
          <p:cNvCxnSpPr>
            <a:cxnSpLocks/>
          </p:cNvCxnSpPr>
          <p:nvPr/>
        </p:nvCxnSpPr>
        <p:spPr>
          <a:xfrm>
            <a:off x="5823284" y="1639345"/>
            <a:ext cx="0" cy="30175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4BA379BB-7FF6-4024-A5AF-8BC6A5AA29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4274" y="994610"/>
            <a:ext cx="10683451" cy="54982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09D6864-79E2-47FF-89A3-4C06A4478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274" y="202867"/>
            <a:ext cx="10515600" cy="693654"/>
          </a:xfrm>
        </p:spPr>
        <p:txBody>
          <a:bodyPr anchor="t">
            <a:normAutofit fontScale="90000"/>
          </a:bodyPr>
          <a:lstStyle/>
          <a:p>
            <a:r>
              <a:rPr lang="sv-SE" b="1" dirty="0"/>
              <a:t>Hälsofrämjande arbete Region Västmanland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B8951D-0656-42E2-B3AC-CD47A53F503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95C967C-67C7-4621-A3F4-421FC821AE41}" type="datetime1">
              <a:rPr lang="sv-SE" smtClean="0"/>
              <a:t>2020-03-02</a:t>
            </a:fld>
            <a:endParaRPr lang="en-US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9251D55-263B-4265-BC1E-F220C174F2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pPr/>
              <a:t>1</a:t>
            </a:fld>
            <a:endParaRPr lang="sv-SE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CD0579C-8AEF-41F1-862A-0624B1963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556452"/>
              </p:ext>
            </p:extLst>
          </p:nvPr>
        </p:nvGraphicFramePr>
        <p:xfrm>
          <a:off x="796236" y="1248402"/>
          <a:ext cx="10599525" cy="5516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FA3F55A8-0749-45E1-9D5D-ECFFBA0C6777}"/>
              </a:ext>
            </a:extLst>
          </p:cNvPr>
          <p:cNvSpPr/>
          <p:nvPr/>
        </p:nvSpPr>
        <p:spPr>
          <a:xfrm>
            <a:off x="3677652" y="1091992"/>
            <a:ext cx="2764856" cy="547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Hälso- och sjukvårdsförvaltningen</a:t>
            </a:r>
            <a:endParaRPr lang="en-GB" dirty="0"/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02AC73AE-E74F-4745-82C0-4E42D5147C64}"/>
              </a:ext>
            </a:extLst>
          </p:cNvPr>
          <p:cNvSpPr/>
          <p:nvPr/>
        </p:nvSpPr>
        <p:spPr>
          <a:xfrm>
            <a:off x="9641305" y="1091992"/>
            <a:ext cx="1754456" cy="505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Regional utveckling</a:t>
            </a:r>
            <a:endParaRPr lang="en-GB" dirty="0"/>
          </a:p>
        </p:txBody>
      </p:sp>
      <p:cxnSp>
        <p:nvCxnSpPr>
          <p:cNvPr id="24" name="Rak koppling 23">
            <a:extLst>
              <a:ext uri="{FF2B5EF4-FFF2-40B4-BE49-F238E27FC236}">
                <a16:creationId xmlns:a16="http://schemas.microsoft.com/office/drawing/2014/main" id="{2FCFEB4E-4EDC-4BAD-BBA3-A3199A444F02}"/>
              </a:ext>
            </a:extLst>
          </p:cNvPr>
          <p:cNvCxnSpPr/>
          <p:nvPr/>
        </p:nvCxnSpPr>
        <p:spPr>
          <a:xfrm flipH="1">
            <a:off x="2534653" y="1597317"/>
            <a:ext cx="1142999" cy="34377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Rak koppling 25">
            <a:extLst>
              <a:ext uri="{FF2B5EF4-FFF2-40B4-BE49-F238E27FC236}">
                <a16:creationId xmlns:a16="http://schemas.microsoft.com/office/drawing/2014/main" id="{12B053A4-C068-42D7-A0AF-5A3F174A5D27}"/>
              </a:ext>
            </a:extLst>
          </p:cNvPr>
          <p:cNvCxnSpPr/>
          <p:nvPr/>
        </p:nvCxnSpPr>
        <p:spPr>
          <a:xfrm>
            <a:off x="4082716" y="1639345"/>
            <a:ext cx="0" cy="30175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Rak koppling 29">
            <a:extLst>
              <a:ext uri="{FF2B5EF4-FFF2-40B4-BE49-F238E27FC236}">
                <a16:creationId xmlns:a16="http://schemas.microsoft.com/office/drawing/2014/main" id="{38129892-DAC7-4076-992E-32C213138FDC}"/>
              </a:ext>
            </a:extLst>
          </p:cNvPr>
          <p:cNvCxnSpPr/>
          <p:nvPr/>
        </p:nvCxnSpPr>
        <p:spPr>
          <a:xfrm>
            <a:off x="6442508" y="1597317"/>
            <a:ext cx="1001029" cy="34377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847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73</Words>
  <Application>Microsoft Office PowerPoint</Application>
  <PresentationFormat>Bredbild</PresentationFormat>
  <Paragraphs>37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Hälsofrämjande arbete Region Västmanland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Lena Lönnberg</dc:creator>
  <cp:lastModifiedBy>Lena Lönnberg</cp:lastModifiedBy>
  <cp:revision>6</cp:revision>
  <dcterms:created xsi:type="dcterms:W3CDTF">2020-02-24T07:27:43Z</dcterms:created>
  <dcterms:modified xsi:type="dcterms:W3CDTF">2020-03-02T07:49:25Z</dcterms:modified>
</cp:coreProperties>
</file>